
<file path=[Content_Types].xml><?xml version="1.0" encoding="utf-8"?>
<Types xmlns="http://schemas.openxmlformats.org/package/2006/content-types">
  <Default Extension="jpeg" ContentType="image/jpe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B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true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true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true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true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true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wmf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true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true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7" name="图片 6"/>
          <p:cNvPicPr>
            <a:picLocks noChangeAspect="true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2168366" y="-272891"/>
            <a:ext cx="5025390" cy="7403306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46430" y="774700"/>
            <a:ext cx="8051800" cy="5280660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pic>
        <p:nvPicPr>
          <p:cNvPr id="13" name="图片 1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284" y="2444115"/>
            <a:ext cx="4936808" cy="2396490"/>
          </a:xfrm>
          <a:prstGeom prst="rect">
            <a:avLst/>
          </a:prstGeom>
        </p:spPr>
      </p:pic>
      <p:sp>
        <p:nvSpPr>
          <p:cNvPr id="14" name="文本框 13"/>
          <p:cNvSpPr txBox="true"/>
          <p:nvPr/>
        </p:nvSpPr>
        <p:spPr>
          <a:xfrm>
            <a:off x="4841558" y="2365058"/>
            <a:ext cx="449056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E2015-0003</a:t>
            </a:r>
            <a:endParaRPr lang="en-US" altLang="zh-CN" sz="2400" b="1"/>
          </a:p>
        </p:txBody>
      </p:sp>
      <p:sp>
        <p:nvSpPr>
          <p:cNvPr id="15" name="文本框 14"/>
          <p:cNvSpPr txBox="true"/>
          <p:nvPr/>
        </p:nvSpPr>
        <p:spPr>
          <a:xfrm>
            <a:off x="3171349" y="2196465"/>
            <a:ext cx="449056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E2022-0004</a:t>
            </a:r>
            <a:endParaRPr lang="en-US" altLang="zh-CN" sz="2400" b="1"/>
          </a:p>
        </p:txBody>
      </p:sp>
      <p:cxnSp>
        <p:nvCxnSpPr>
          <p:cNvPr id="16" name="肘形连接符 15"/>
          <p:cNvCxnSpPr/>
          <p:nvPr/>
        </p:nvCxnSpPr>
        <p:spPr>
          <a:xfrm rot="16200000" flipV="true">
            <a:off x="3973354" y="2735104"/>
            <a:ext cx="703421" cy="501015"/>
          </a:xfrm>
          <a:prstGeom prst="bentConnector3">
            <a:avLst>
              <a:gd name="adj1" fmla="val 50000"/>
            </a:avLst>
          </a:prstGeom>
          <a:ln w="76200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肘形连接符 16"/>
          <p:cNvCxnSpPr/>
          <p:nvPr/>
        </p:nvCxnSpPr>
        <p:spPr>
          <a:xfrm rot="16200000">
            <a:off x="4821555" y="2734628"/>
            <a:ext cx="622935" cy="582930"/>
          </a:xfrm>
          <a:prstGeom prst="bentConnector3">
            <a:avLst>
              <a:gd name="adj1" fmla="val 49924"/>
            </a:avLst>
          </a:prstGeom>
          <a:ln w="76200">
            <a:solidFill>
              <a:srgbClr val="79BF35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文本框 17"/>
          <p:cNvSpPr txBox="true"/>
          <p:nvPr/>
        </p:nvSpPr>
        <p:spPr>
          <a:xfrm>
            <a:off x="767715" y="320675"/>
            <a:ext cx="18770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项目位置示意图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WPS 演示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Times New Roman</vt:lpstr>
      <vt:lpstr>Calibri</vt:lpstr>
      <vt:lpstr>DejaVu Sans</vt:lpstr>
      <vt:lpstr>微软雅黑</vt:lpstr>
      <vt:lpstr>方正黑体_GBK</vt:lpstr>
      <vt:lpstr>微软雅黑</vt:lpstr>
      <vt:lpstr>宋体</vt:lpstr>
      <vt:lpstr>Arial Unicode MS</vt:lpstr>
      <vt:lpstr>方正书宋_GBK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黄婷</dc:creator>
  <cp:lastModifiedBy>sssuper</cp:lastModifiedBy>
  <cp:revision>5</cp:revision>
  <dcterms:created xsi:type="dcterms:W3CDTF">2022-04-20T09:23:30Z</dcterms:created>
  <dcterms:modified xsi:type="dcterms:W3CDTF">2022-04-20T09:23:30Z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2052-11.8.2.10422</vt:lpwstr>
  </property>
</Properties>
</file>