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BF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true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8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8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true"/>
          </p:cNvPicPr>
          <p:nvPr/>
        </p:nvPicPr>
        <p:blipFill>
          <a:blip r:embed="rId1"/>
          <a:stretch>
            <a:fillRect/>
          </a:stretch>
        </p:blipFill>
        <p:spPr>
          <a:xfrm>
            <a:off x="322580" y="688975"/>
            <a:ext cx="8316595" cy="5922010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120015" y="688975"/>
            <a:ext cx="8519160" cy="6025515"/>
          </a:xfrm>
          <a:prstGeom prst="rect">
            <a:avLst/>
          </a:prstGeom>
          <a:solidFill>
            <a:schemeClr val="bg1">
              <a:alpha val="4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350"/>
          </a:p>
        </p:txBody>
      </p:sp>
      <p:pic>
        <p:nvPicPr>
          <p:cNvPr id="10" name="图片 9"/>
          <p:cNvPicPr>
            <a:picLocks noChangeAspect="true"/>
          </p:cNvPicPr>
          <p:nvPr/>
        </p:nvPicPr>
        <p:blipFill>
          <a:blip r:embed="rId2"/>
          <a:stretch>
            <a:fillRect/>
          </a:stretch>
        </p:blipFill>
        <p:spPr>
          <a:xfrm>
            <a:off x="2499995" y="2564130"/>
            <a:ext cx="3563620" cy="17297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true"/>
          </p:cNvPicPr>
          <p:nvPr/>
        </p:nvPicPr>
        <p:blipFill>
          <a:blip r:embed="rId3"/>
          <a:stretch>
            <a:fillRect/>
          </a:stretch>
        </p:blipFill>
        <p:spPr>
          <a:xfrm>
            <a:off x="2492375" y="2556510"/>
            <a:ext cx="3578860" cy="1737360"/>
          </a:xfrm>
          <a:prstGeom prst="rect">
            <a:avLst/>
          </a:prstGeom>
        </p:spPr>
      </p:pic>
      <p:sp>
        <p:nvSpPr>
          <p:cNvPr id="14" name="文本框 13"/>
          <p:cNvSpPr txBox="true"/>
          <p:nvPr/>
        </p:nvSpPr>
        <p:spPr>
          <a:xfrm>
            <a:off x="4856798" y="2219008"/>
            <a:ext cx="449056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E2018-0002</a:t>
            </a:r>
            <a:endParaRPr lang="en-US" altLang="zh-CN" sz="2400" b="1"/>
          </a:p>
        </p:txBody>
      </p:sp>
      <p:sp>
        <p:nvSpPr>
          <p:cNvPr id="15" name="文本框 14"/>
          <p:cNvSpPr txBox="true"/>
          <p:nvPr/>
        </p:nvSpPr>
        <p:spPr>
          <a:xfrm>
            <a:off x="2977515" y="2275205"/>
            <a:ext cx="17475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E2022-0005</a:t>
            </a:r>
            <a:endParaRPr lang="en-US" altLang="zh-CN" sz="2400" b="1"/>
          </a:p>
        </p:txBody>
      </p:sp>
      <p:cxnSp>
        <p:nvCxnSpPr>
          <p:cNvPr id="16" name="肘形连接符 15"/>
          <p:cNvCxnSpPr/>
          <p:nvPr/>
        </p:nvCxnSpPr>
        <p:spPr>
          <a:xfrm rot="16200000" flipV="true">
            <a:off x="3751104" y="2836704"/>
            <a:ext cx="703421" cy="501015"/>
          </a:xfrm>
          <a:prstGeom prst="bentConnector3">
            <a:avLst>
              <a:gd name="adj1" fmla="val 50000"/>
            </a:avLst>
          </a:prstGeom>
          <a:ln w="76200">
            <a:solidFill>
              <a:srgbClr val="C0000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肘形连接符 16"/>
          <p:cNvCxnSpPr/>
          <p:nvPr/>
        </p:nvCxnSpPr>
        <p:spPr>
          <a:xfrm rot="16200000">
            <a:off x="4948555" y="2699703"/>
            <a:ext cx="622935" cy="582930"/>
          </a:xfrm>
          <a:prstGeom prst="bentConnector3">
            <a:avLst>
              <a:gd name="adj1" fmla="val 49924"/>
            </a:avLst>
          </a:prstGeom>
          <a:ln w="76200">
            <a:solidFill>
              <a:srgbClr val="79BF35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8" name="文本框 17"/>
          <p:cNvSpPr txBox="true"/>
          <p:nvPr/>
        </p:nvSpPr>
        <p:spPr>
          <a:xfrm>
            <a:off x="767715" y="320675"/>
            <a:ext cx="1877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项目位置示意图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</Words>
  <Application>WPS 演示</Application>
  <PresentationFormat>宽屏</PresentationFormat>
  <Paragraphs>6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宋体</vt:lpstr>
      <vt:lpstr>Wingdings</vt:lpstr>
      <vt:lpstr>Times New Roman</vt:lpstr>
      <vt:lpstr>Calibri</vt:lpstr>
      <vt:lpstr>DejaVu Sans</vt:lpstr>
      <vt:lpstr>微软雅黑</vt:lpstr>
      <vt:lpstr>方正黑体_GBK</vt:lpstr>
      <vt:lpstr>微软雅黑</vt:lpstr>
      <vt:lpstr>宋体</vt:lpstr>
      <vt:lpstr>Arial Unicode MS</vt:lpstr>
      <vt:lpstr>方正书宋_GBK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黄婷</dc:creator>
  <cp:lastModifiedBy>sssuper</cp:lastModifiedBy>
  <cp:revision>7</cp:revision>
  <dcterms:created xsi:type="dcterms:W3CDTF">2022-04-20T09:25:10Z</dcterms:created>
  <dcterms:modified xsi:type="dcterms:W3CDTF">2022-04-20T09:25:10Z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2052-11.8.2.10422</vt:lpwstr>
  </property>
</Properties>
</file>