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Lst>
  <p:sldSz cx="30274895" cy="21383625"/>
  <p:notesSz cx="9928225" cy="6797675"/>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25" userDrawn="1">
          <p15:clr>
            <a:srgbClr val="A4A3A4"/>
          </p15:clr>
        </p15:guide>
        <p15:guide id="2" pos="7608" userDrawn="1">
          <p15:clr>
            <a:srgbClr val="A4A3A4"/>
          </p15:clr>
        </p15:guide>
        <p15:guide id="3" orient="horz" pos="2425" userDrawn="1">
          <p15:clr>
            <a:srgbClr val="A4A3A4"/>
          </p15:clr>
        </p15:guide>
        <p15:guide id="4" pos="18607" userDrawn="1">
          <p15:clr>
            <a:srgbClr val="A4A3A4"/>
          </p15:clr>
        </p15:guide>
        <p15:guide id="5" pos="446" userDrawn="1">
          <p15:clr>
            <a:srgbClr val="A4A3A4"/>
          </p15:clr>
        </p15:guide>
        <p15:guide id="6" pos="6769" userDrawn="1">
          <p15:clr>
            <a:srgbClr val="A4A3A4"/>
          </p15:clr>
        </p15:guide>
        <p15:guide id="7" pos="7181" userDrawn="1">
          <p15:clr>
            <a:srgbClr val="A4A3A4"/>
          </p15:clr>
        </p15:guide>
        <p15:guide id="8" pos="14344" userDrawn="1">
          <p15:clr>
            <a:srgbClr val="A4A3A4"/>
          </p15:clr>
        </p15:guide>
        <p15:guide id="9" orient="horz" pos="9457" userDrawn="1">
          <p15:clr>
            <a:srgbClr val="A4A3A4"/>
          </p15:clr>
        </p15:guide>
        <p15:guide id="10" orient="horz" pos="8150" userDrawn="1">
          <p15:clr>
            <a:srgbClr val="A4A3A4"/>
          </p15:clr>
        </p15:guide>
        <p15:guide id="11" orient="horz" pos="9956" userDrawn="1">
          <p15:clr>
            <a:srgbClr val="A4A3A4"/>
          </p15:clr>
        </p15:guide>
        <p15:guide id="12" orient="horz" pos="2108" userDrawn="1">
          <p15:clr>
            <a:srgbClr val="A4A3A4"/>
          </p15:clr>
        </p15:guide>
        <p15:guide id="13" pos="139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366CC"/>
    <a:srgbClr val="009899"/>
    <a:srgbClr val="0070C0"/>
    <a:srgbClr val="00FFFF"/>
    <a:srgbClr val="FF01FF"/>
    <a:srgbClr val="FFBCBC"/>
    <a:srgbClr val="3DC5F5"/>
    <a:srgbClr val="68AEF1"/>
    <a:srgbClr val="69AE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5" autoAdjust="0"/>
    <p:restoredTop sz="91651" autoAdjust="0"/>
  </p:normalViewPr>
  <p:slideViewPr>
    <p:cSldViewPr snapToGrid="0" showGuides="1">
      <p:cViewPr varScale="1">
        <p:scale>
          <a:sx n="33" d="100"/>
          <a:sy n="33" d="100"/>
        </p:scale>
        <p:origin x="1728" y="102"/>
      </p:cViewPr>
      <p:guideLst>
        <p:guide orient="horz" pos="5425"/>
        <p:guide pos="7608"/>
        <p:guide orient="horz" pos="2425"/>
        <p:guide pos="18607"/>
        <p:guide pos="446"/>
        <p:guide pos="6769"/>
        <p:guide pos="7181"/>
        <p:guide pos="14344"/>
        <p:guide orient="horz" pos="9457"/>
        <p:guide orient="horz" pos="8150"/>
        <p:guide orient="horz" pos="9956"/>
        <p:guide orient="horz" pos="2108"/>
        <p:guide pos="13981"/>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02231" cy="34145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624271" y="0"/>
            <a:ext cx="4302231" cy="341458"/>
          </a:xfrm>
          <a:prstGeom prst="rect">
            <a:avLst/>
          </a:prstGeom>
        </p:spPr>
        <p:txBody>
          <a:bodyPr vert="horz" lIns="91440" tIns="45720" rIns="91440" bIns="45720" rtlCol="0"/>
          <a:lstStyle>
            <a:lvl1pPr algn="r">
              <a:defRPr sz="1200"/>
            </a:lvl1pPr>
          </a:lstStyle>
          <a:p>
            <a:fld id="{D24274D3-BFB9-4F80-A777-C1B1F4B08A7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340100" y="849313"/>
            <a:ext cx="3248025" cy="2293937"/>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92823" y="3271382"/>
            <a:ext cx="7942580" cy="2676584"/>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6456219"/>
            <a:ext cx="4302231" cy="34145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624271" y="6456219"/>
            <a:ext cx="4302231" cy="341457"/>
          </a:xfrm>
          <a:prstGeom prst="rect">
            <a:avLst/>
          </a:prstGeom>
        </p:spPr>
        <p:txBody>
          <a:bodyPr vert="horz" lIns="91440" tIns="45720" rIns="91440" bIns="45720" rtlCol="0" anchor="b"/>
          <a:lstStyle>
            <a:lvl1pPr algn="r">
              <a:defRPr sz="1200"/>
            </a:lvl1pPr>
          </a:lstStyle>
          <a:p>
            <a:fld id="{9932D304-E18B-4C3A-8A4E-213BF1E1FB7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932D304-E18B-4C3A-8A4E-213BF1E1FB7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270724" y="3499651"/>
            <a:ext cx="25734871" cy="7444799"/>
          </a:xfrm>
        </p:spPr>
        <p:txBody>
          <a:bodyPr anchor="b"/>
          <a:lstStyle>
            <a:lvl1pPr algn="ctr">
              <a:defRPr sz="18710"/>
            </a:lvl1pPr>
          </a:lstStyle>
          <a:p>
            <a:r>
              <a:rPr lang="zh-CN" altLang="en-US"/>
              <a:t>单击此处编辑母版标题样式</a:t>
            </a:r>
            <a:endParaRPr lang="en-US" dirty="0"/>
          </a:p>
        </p:txBody>
      </p:sp>
      <p:sp>
        <p:nvSpPr>
          <p:cNvPr id="3" name="Subtitle 2"/>
          <p:cNvSpPr>
            <a:spLocks noGrp="1"/>
          </p:cNvSpPr>
          <p:nvPr>
            <p:ph type="subTitle" idx="1"/>
          </p:nvPr>
        </p:nvSpPr>
        <p:spPr>
          <a:xfrm>
            <a:off x="3784540" y="11231552"/>
            <a:ext cx="22707240" cy="5162848"/>
          </a:xfrm>
        </p:spPr>
        <p:txBody>
          <a:bodyPr/>
          <a:lstStyle>
            <a:lvl1pPr marL="0" indent="0" algn="ctr">
              <a:buNone/>
              <a:defRPr sz="7485"/>
            </a:lvl1pPr>
            <a:lvl2pPr marL="1425575" indent="0" algn="ctr">
              <a:buNone/>
              <a:defRPr sz="6235"/>
            </a:lvl2pPr>
            <a:lvl3pPr marL="2851150" indent="0" algn="ctr">
              <a:buNone/>
              <a:defRPr sz="5615"/>
            </a:lvl3pPr>
            <a:lvl4pPr marL="4276725" indent="0" algn="ctr">
              <a:buNone/>
              <a:defRPr sz="4990"/>
            </a:lvl4pPr>
            <a:lvl5pPr marL="5702300" indent="0" algn="ctr">
              <a:buNone/>
              <a:defRPr sz="4990"/>
            </a:lvl5pPr>
            <a:lvl6pPr marL="7127875" indent="0" algn="ctr">
              <a:buNone/>
              <a:defRPr sz="4990"/>
            </a:lvl6pPr>
            <a:lvl7pPr marL="8553450" indent="0" algn="ctr">
              <a:buNone/>
              <a:defRPr sz="4990"/>
            </a:lvl7pPr>
            <a:lvl8pPr marL="9979025" indent="0" algn="ctr">
              <a:buNone/>
              <a:defRPr sz="4990"/>
            </a:lvl8pPr>
            <a:lvl9pPr marL="11404600" indent="0" algn="ctr">
              <a:buNone/>
              <a:defRPr sz="499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6493" y="1138500"/>
            <a:ext cx="6528332" cy="18121951"/>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2081499" y="1138500"/>
            <a:ext cx="19206540" cy="18121951"/>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065729" y="5331156"/>
            <a:ext cx="26113325" cy="8895148"/>
          </a:xfrm>
        </p:spPr>
        <p:txBody>
          <a:bodyPr anchor="b"/>
          <a:lstStyle>
            <a:lvl1pPr>
              <a:defRPr sz="18710"/>
            </a:lvl1pPr>
          </a:lstStyle>
          <a:p>
            <a:r>
              <a:rPr lang="zh-CN" altLang="en-US"/>
              <a:t>单击此处编辑母版标题样式</a:t>
            </a:r>
            <a:endParaRPr lang="en-US" dirty="0"/>
          </a:p>
        </p:txBody>
      </p:sp>
      <p:sp>
        <p:nvSpPr>
          <p:cNvPr id="3" name="Text Placeholder 2"/>
          <p:cNvSpPr>
            <a:spLocks noGrp="1"/>
          </p:cNvSpPr>
          <p:nvPr>
            <p:ph type="body" idx="1"/>
          </p:nvPr>
        </p:nvSpPr>
        <p:spPr>
          <a:xfrm>
            <a:off x="2065729" y="14310456"/>
            <a:ext cx="26113325" cy="4677748"/>
          </a:xfrm>
        </p:spPr>
        <p:txBody>
          <a:bodyPr/>
          <a:lstStyle>
            <a:lvl1pPr marL="0" indent="0">
              <a:buNone/>
              <a:defRPr sz="7485">
                <a:solidFill>
                  <a:schemeClr val="tx1"/>
                </a:solidFill>
              </a:defRPr>
            </a:lvl1pPr>
            <a:lvl2pPr marL="1425575" indent="0">
              <a:buNone/>
              <a:defRPr sz="6235">
                <a:solidFill>
                  <a:schemeClr val="tx1">
                    <a:tint val="75000"/>
                  </a:schemeClr>
                </a:solidFill>
              </a:defRPr>
            </a:lvl2pPr>
            <a:lvl3pPr marL="2851150" indent="0">
              <a:buNone/>
              <a:defRPr sz="5615">
                <a:solidFill>
                  <a:schemeClr val="tx1">
                    <a:tint val="75000"/>
                  </a:schemeClr>
                </a:solidFill>
              </a:defRPr>
            </a:lvl3pPr>
            <a:lvl4pPr marL="4276725" indent="0">
              <a:buNone/>
              <a:defRPr sz="4990">
                <a:solidFill>
                  <a:schemeClr val="tx1">
                    <a:tint val="75000"/>
                  </a:schemeClr>
                </a:solidFill>
              </a:defRPr>
            </a:lvl4pPr>
            <a:lvl5pPr marL="5702300" indent="0">
              <a:buNone/>
              <a:defRPr sz="4990">
                <a:solidFill>
                  <a:schemeClr val="tx1">
                    <a:tint val="75000"/>
                  </a:schemeClr>
                </a:solidFill>
              </a:defRPr>
            </a:lvl5pPr>
            <a:lvl6pPr marL="7127875" indent="0">
              <a:buNone/>
              <a:defRPr sz="4990">
                <a:solidFill>
                  <a:schemeClr val="tx1">
                    <a:tint val="75000"/>
                  </a:schemeClr>
                </a:solidFill>
              </a:defRPr>
            </a:lvl6pPr>
            <a:lvl7pPr marL="8553450" indent="0">
              <a:buNone/>
              <a:defRPr sz="4990">
                <a:solidFill>
                  <a:schemeClr val="tx1">
                    <a:tint val="75000"/>
                  </a:schemeClr>
                </a:solidFill>
              </a:defRPr>
            </a:lvl7pPr>
            <a:lvl8pPr marL="9979025" indent="0">
              <a:buNone/>
              <a:defRPr sz="4990">
                <a:solidFill>
                  <a:schemeClr val="tx1">
                    <a:tint val="75000"/>
                  </a:schemeClr>
                </a:solidFill>
              </a:defRPr>
            </a:lvl8pPr>
            <a:lvl9pPr marL="11404600" indent="0">
              <a:buNone/>
              <a:defRPr sz="499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2081497" y="5692500"/>
            <a:ext cx="12867436" cy="13567952"/>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15327386" y="5692500"/>
            <a:ext cx="12867436" cy="13567952"/>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2085440" y="1138505"/>
            <a:ext cx="26113325" cy="413325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2085444" y="5242052"/>
            <a:ext cx="12808300" cy="2569048"/>
          </a:xfrm>
        </p:spPr>
        <p:txBody>
          <a:bodyPr anchor="b"/>
          <a:lstStyle>
            <a:lvl1pPr marL="0" indent="0">
              <a:buNone/>
              <a:defRPr sz="7485" b="1"/>
            </a:lvl1pPr>
            <a:lvl2pPr marL="1425575" indent="0">
              <a:buNone/>
              <a:defRPr sz="6235" b="1"/>
            </a:lvl2pPr>
            <a:lvl3pPr marL="2851150" indent="0">
              <a:buNone/>
              <a:defRPr sz="5615" b="1"/>
            </a:lvl3pPr>
            <a:lvl4pPr marL="4276725" indent="0">
              <a:buNone/>
              <a:defRPr sz="4990" b="1"/>
            </a:lvl4pPr>
            <a:lvl5pPr marL="5702300" indent="0">
              <a:buNone/>
              <a:defRPr sz="4990" b="1"/>
            </a:lvl5pPr>
            <a:lvl6pPr marL="7127875" indent="0">
              <a:buNone/>
              <a:defRPr sz="4990" b="1"/>
            </a:lvl6pPr>
            <a:lvl7pPr marL="8553450" indent="0">
              <a:buNone/>
              <a:defRPr sz="4990" b="1"/>
            </a:lvl7pPr>
            <a:lvl8pPr marL="9979025" indent="0">
              <a:buNone/>
              <a:defRPr sz="4990" b="1"/>
            </a:lvl8pPr>
            <a:lvl9pPr marL="11404600" indent="0">
              <a:buNone/>
              <a:defRPr sz="499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2085444" y="7811100"/>
            <a:ext cx="12808300" cy="1148895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15327388" y="5242052"/>
            <a:ext cx="12871379" cy="2569048"/>
          </a:xfrm>
        </p:spPr>
        <p:txBody>
          <a:bodyPr anchor="b"/>
          <a:lstStyle>
            <a:lvl1pPr marL="0" indent="0">
              <a:buNone/>
              <a:defRPr sz="7485" b="1"/>
            </a:lvl1pPr>
            <a:lvl2pPr marL="1425575" indent="0">
              <a:buNone/>
              <a:defRPr sz="6235" b="1"/>
            </a:lvl2pPr>
            <a:lvl3pPr marL="2851150" indent="0">
              <a:buNone/>
              <a:defRPr sz="5615" b="1"/>
            </a:lvl3pPr>
            <a:lvl4pPr marL="4276725" indent="0">
              <a:buNone/>
              <a:defRPr sz="4990" b="1"/>
            </a:lvl4pPr>
            <a:lvl5pPr marL="5702300" indent="0">
              <a:buNone/>
              <a:defRPr sz="4990" b="1"/>
            </a:lvl5pPr>
            <a:lvl6pPr marL="7127875" indent="0">
              <a:buNone/>
              <a:defRPr sz="4990" b="1"/>
            </a:lvl6pPr>
            <a:lvl7pPr marL="8553450" indent="0">
              <a:buNone/>
              <a:defRPr sz="4990" b="1"/>
            </a:lvl7pPr>
            <a:lvl8pPr marL="9979025" indent="0">
              <a:buNone/>
              <a:defRPr sz="4990" b="1"/>
            </a:lvl8pPr>
            <a:lvl9pPr marL="11404600" indent="0">
              <a:buNone/>
              <a:defRPr sz="499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15327388" y="7811100"/>
            <a:ext cx="12871379" cy="1148895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2085440" y="1425600"/>
            <a:ext cx="9764901" cy="4989600"/>
          </a:xfrm>
        </p:spPr>
        <p:txBody>
          <a:bodyPr anchor="b"/>
          <a:lstStyle>
            <a:lvl1pPr>
              <a:defRPr sz="9980"/>
            </a:lvl1pPr>
          </a:lstStyle>
          <a:p>
            <a:r>
              <a:rPr lang="zh-CN" altLang="en-US"/>
              <a:t>单击此处编辑母版标题样式</a:t>
            </a:r>
            <a:endParaRPr lang="en-US" dirty="0"/>
          </a:p>
        </p:txBody>
      </p:sp>
      <p:sp>
        <p:nvSpPr>
          <p:cNvPr id="3" name="Content Placeholder 2"/>
          <p:cNvSpPr>
            <a:spLocks noGrp="1"/>
          </p:cNvSpPr>
          <p:nvPr>
            <p:ph idx="1"/>
          </p:nvPr>
        </p:nvSpPr>
        <p:spPr>
          <a:xfrm>
            <a:off x="12871379" y="3078904"/>
            <a:ext cx="15327387" cy="15196500"/>
          </a:xfrm>
        </p:spPr>
        <p:txBody>
          <a:bodyPr/>
          <a:lstStyle>
            <a:lvl1pPr>
              <a:defRPr sz="9980"/>
            </a:lvl1pPr>
            <a:lvl2pPr>
              <a:defRPr sz="8730"/>
            </a:lvl2pPr>
            <a:lvl3pPr>
              <a:defRPr sz="7485"/>
            </a:lvl3pPr>
            <a:lvl4pPr>
              <a:defRPr sz="6235"/>
            </a:lvl4pPr>
            <a:lvl5pPr>
              <a:defRPr sz="6235"/>
            </a:lvl5pPr>
            <a:lvl6pPr>
              <a:defRPr sz="6235"/>
            </a:lvl6pPr>
            <a:lvl7pPr>
              <a:defRPr sz="6235"/>
            </a:lvl7pPr>
            <a:lvl8pPr>
              <a:defRPr sz="6235"/>
            </a:lvl8pPr>
            <a:lvl9pPr>
              <a:defRPr sz="623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2085440" y="6415200"/>
            <a:ext cx="9764901" cy="11884951"/>
          </a:xfrm>
        </p:spPr>
        <p:txBody>
          <a:bodyPr/>
          <a:lstStyle>
            <a:lvl1pPr marL="0" indent="0">
              <a:buNone/>
              <a:defRPr sz="4990"/>
            </a:lvl1pPr>
            <a:lvl2pPr marL="1425575" indent="0">
              <a:buNone/>
              <a:defRPr sz="4365"/>
            </a:lvl2pPr>
            <a:lvl3pPr marL="2851150" indent="0">
              <a:buNone/>
              <a:defRPr sz="3740"/>
            </a:lvl3pPr>
            <a:lvl4pPr marL="4276725" indent="0">
              <a:buNone/>
              <a:defRPr sz="3120"/>
            </a:lvl4pPr>
            <a:lvl5pPr marL="5702300" indent="0">
              <a:buNone/>
              <a:defRPr sz="3120"/>
            </a:lvl5pPr>
            <a:lvl6pPr marL="7127875" indent="0">
              <a:buNone/>
              <a:defRPr sz="3120"/>
            </a:lvl6pPr>
            <a:lvl7pPr marL="8553450" indent="0">
              <a:buNone/>
              <a:defRPr sz="3120"/>
            </a:lvl7pPr>
            <a:lvl8pPr marL="9979025" indent="0">
              <a:buNone/>
              <a:defRPr sz="3120"/>
            </a:lvl8pPr>
            <a:lvl9pPr marL="11404600" indent="0">
              <a:buNone/>
              <a:defRPr sz="312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2085440" y="1425600"/>
            <a:ext cx="9764901" cy="4989600"/>
          </a:xfrm>
        </p:spPr>
        <p:txBody>
          <a:bodyPr anchor="b"/>
          <a:lstStyle>
            <a:lvl1pPr>
              <a:defRPr sz="998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2871379" y="3078904"/>
            <a:ext cx="15327387" cy="15196500"/>
          </a:xfrm>
        </p:spPr>
        <p:txBody>
          <a:bodyPr anchor="t"/>
          <a:lstStyle>
            <a:lvl1pPr marL="0" indent="0">
              <a:buNone/>
              <a:defRPr sz="9980"/>
            </a:lvl1pPr>
            <a:lvl2pPr marL="1425575" indent="0">
              <a:buNone/>
              <a:defRPr sz="8730"/>
            </a:lvl2pPr>
            <a:lvl3pPr marL="2851150" indent="0">
              <a:buNone/>
              <a:defRPr sz="7485"/>
            </a:lvl3pPr>
            <a:lvl4pPr marL="4276725" indent="0">
              <a:buNone/>
              <a:defRPr sz="6235"/>
            </a:lvl4pPr>
            <a:lvl5pPr marL="5702300" indent="0">
              <a:buNone/>
              <a:defRPr sz="6235"/>
            </a:lvl5pPr>
            <a:lvl6pPr marL="7127875" indent="0">
              <a:buNone/>
              <a:defRPr sz="6235"/>
            </a:lvl6pPr>
            <a:lvl7pPr marL="8553450" indent="0">
              <a:buNone/>
              <a:defRPr sz="6235"/>
            </a:lvl7pPr>
            <a:lvl8pPr marL="9979025" indent="0">
              <a:buNone/>
              <a:defRPr sz="6235"/>
            </a:lvl8pPr>
            <a:lvl9pPr marL="11404600" indent="0">
              <a:buNone/>
              <a:defRPr sz="6235"/>
            </a:lvl9pPr>
          </a:lstStyle>
          <a:p>
            <a:r>
              <a:rPr lang="zh-CN" altLang="en-US"/>
              <a:t>单击图标添加图片</a:t>
            </a:r>
            <a:endParaRPr lang="en-US" dirty="0"/>
          </a:p>
        </p:txBody>
      </p:sp>
      <p:sp>
        <p:nvSpPr>
          <p:cNvPr id="4" name="Text Placeholder 3"/>
          <p:cNvSpPr>
            <a:spLocks noGrp="1"/>
          </p:cNvSpPr>
          <p:nvPr>
            <p:ph type="body" sz="half" idx="2"/>
          </p:nvPr>
        </p:nvSpPr>
        <p:spPr>
          <a:xfrm>
            <a:off x="2085440" y="6415200"/>
            <a:ext cx="9764901" cy="11884951"/>
          </a:xfrm>
        </p:spPr>
        <p:txBody>
          <a:bodyPr/>
          <a:lstStyle>
            <a:lvl1pPr marL="0" indent="0">
              <a:buNone/>
              <a:defRPr sz="4990"/>
            </a:lvl1pPr>
            <a:lvl2pPr marL="1425575" indent="0">
              <a:buNone/>
              <a:defRPr sz="4365"/>
            </a:lvl2pPr>
            <a:lvl3pPr marL="2851150" indent="0">
              <a:buNone/>
              <a:defRPr sz="3740"/>
            </a:lvl3pPr>
            <a:lvl4pPr marL="4276725" indent="0">
              <a:buNone/>
              <a:defRPr sz="3120"/>
            </a:lvl4pPr>
            <a:lvl5pPr marL="5702300" indent="0">
              <a:buNone/>
              <a:defRPr sz="3120"/>
            </a:lvl5pPr>
            <a:lvl6pPr marL="7127875" indent="0">
              <a:buNone/>
              <a:defRPr sz="3120"/>
            </a:lvl6pPr>
            <a:lvl7pPr marL="8553450" indent="0">
              <a:buNone/>
              <a:defRPr sz="3120"/>
            </a:lvl7pPr>
            <a:lvl8pPr marL="9979025" indent="0">
              <a:buNone/>
              <a:defRPr sz="3120"/>
            </a:lvl8pPr>
            <a:lvl9pPr marL="11404600" indent="0">
              <a:buNone/>
              <a:defRPr sz="312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8ACAC0E8-6F77-4DA6-A1E6-CF885FC8DD46}"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AD906E5-9693-4F7C-8A90-E176E9B29A8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97" y="1138505"/>
            <a:ext cx="26113325" cy="4133251"/>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2081497" y="5692500"/>
            <a:ext cx="26113325" cy="1356795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2081497" y="19819804"/>
            <a:ext cx="6812172" cy="1138500"/>
          </a:xfrm>
          <a:prstGeom prst="rect">
            <a:avLst/>
          </a:prstGeom>
        </p:spPr>
        <p:txBody>
          <a:bodyPr vert="horz" lIns="91440" tIns="45720" rIns="91440" bIns="45720" rtlCol="0" anchor="ctr"/>
          <a:lstStyle>
            <a:lvl1pPr algn="l">
              <a:defRPr sz="3740">
                <a:solidFill>
                  <a:schemeClr val="tx1">
                    <a:tint val="75000"/>
                  </a:schemeClr>
                </a:solidFill>
              </a:defRPr>
            </a:lvl1pPr>
          </a:lstStyle>
          <a:p>
            <a:fld id="{8ACAC0E8-6F77-4DA6-A1E6-CF885FC8DD46}" type="datetimeFigureOut">
              <a:rPr lang="zh-CN" altLang="en-US" smtClean="0"/>
            </a:fld>
            <a:endParaRPr lang="zh-CN" altLang="en-US"/>
          </a:p>
        </p:txBody>
      </p:sp>
      <p:sp>
        <p:nvSpPr>
          <p:cNvPr id="5" name="Footer Placeholder 4"/>
          <p:cNvSpPr>
            <a:spLocks noGrp="1"/>
          </p:cNvSpPr>
          <p:nvPr>
            <p:ph type="ftr" sz="quarter" idx="3"/>
          </p:nvPr>
        </p:nvSpPr>
        <p:spPr>
          <a:xfrm>
            <a:off x="10029031" y="19819804"/>
            <a:ext cx="10218257" cy="1138500"/>
          </a:xfrm>
          <a:prstGeom prst="rect">
            <a:avLst/>
          </a:prstGeom>
        </p:spPr>
        <p:txBody>
          <a:bodyPr vert="horz" lIns="91440" tIns="45720" rIns="91440" bIns="45720" rtlCol="0" anchor="ctr"/>
          <a:lstStyle>
            <a:lvl1pPr algn="ctr">
              <a:defRPr sz="374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21382650" y="19819804"/>
            <a:ext cx="6812172" cy="1138500"/>
          </a:xfrm>
          <a:prstGeom prst="rect">
            <a:avLst/>
          </a:prstGeom>
        </p:spPr>
        <p:txBody>
          <a:bodyPr vert="horz" lIns="91440" tIns="45720" rIns="91440" bIns="45720" rtlCol="0" anchor="ctr"/>
          <a:lstStyle>
            <a:lvl1pPr algn="r">
              <a:defRPr sz="3740">
                <a:solidFill>
                  <a:schemeClr val="tx1">
                    <a:tint val="75000"/>
                  </a:schemeClr>
                </a:solidFill>
              </a:defRPr>
            </a:lvl1pPr>
          </a:lstStyle>
          <a:p>
            <a:fld id="{2AD906E5-9693-4F7C-8A90-E176E9B29A8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2851150" rtl="0" eaLnBrk="1" latinLnBrk="0" hangingPunct="1">
        <a:lnSpc>
          <a:spcPct val="90000"/>
        </a:lnSpc>
        <a:spcBef>
          <a:spcPct val="0"/>
        </a:spcBef>
        <a:buNone/>
        <a:defRPr sz="13720" kern="1200">
          <a:solidFill>
            <a:schemeClr val="tx1"/>
          </a:solidFill>
          <a:latin typeface="+mj-lt"/>
          <a:ea typeface="+mj-ea"/>
          <a:cs typeface="+mj-cs"/>
        </a:defRPr>
      </a:lvl1pPr>
    </p:titleStyle>
    <p:bodyStyle>
      <a:lvl1pPr marL="713105" indent="-713105" algn="l" defTabSz="2851150" rtl="0" eaLnBrk="1" latinLnBrk="0" hangingPunct="1">
        <a:lnSpc>
          <a:spcPct val="90000"/>
        </a:lnSpc>
        <a:spcBef>
          <a:spcPts val="3120"/>
        </a:spcBef>
        <a:buFont typeface="Arial" panose="020B0604020202020204" pitchFamily="34" charset="0"/>
        <a:buChar char="•"/>
        <a:defRPr sz="8730" kern="1200">
          <a:solidFill>
            <a:schemeClr val="tx1"/>
          </a:solidFill>
          <a:latin typeface="+mn-lt"/>
          <a:ea typeface="+mn-ea"/>
          <a:cs typeface="+mn-cs"/>
        </a:defRPr>
      </a:lvl1pPr>
      <a:lvl2pPr marL="2138680" indent="-713105" algn="l" defTabSz="2851150" rtl="0" eaLnBrk="1" latinLnBrk="0" hangingPunct="1">
        <a:lnSpc>
          <a:spcPct val="90000"/>
        </a:lnSpc>
        <a:spcBef>
          <a:spcPts val="1560"/>
        </a:spcBef>
        <a:buFont typeface="Arial" panose="020B0604020202020204" pitchFamily="34" charset="0"/>
        <a:buChar char="•"/>
        <a:defRPr sz="7485" kern="1200">
          <a:solidFill>
            <a:schemeClr val="tx1"/>
          </a:solidFill>
          <a:latin typeface="+mn-lt"/>
          <a:ea typeface="+mn-ea"/>
          <a:cs typeface="+mn-cs"/>
        </a:defRPr>
      </a:lvl2pPr>
      <a:lvl3pPr marL="3564255" indent="-713105" algn="l" defTabSz="2851150" rtl="0" eaLnBrk="1" latinLnBrk="0" hangingPunct="1">
        <a:lnSpc>
          <a:spcPct val="90000"/>
        </a:lnSpc>
        <a:spcBef>
          <a:spcPts val="1560"/>
        </a:spcBef>
        <a:buFont typeface="Arial" panose="020B0604020202020204" pitchFamily="34" charset="0"/>
        <a:buChar char="•"/>
        <a:defRPr sz="6235" kern="1200">
          <a:solidFill>
            <a:schemeClr val="tx1"/>
          </a:solidFill>
          <a:latin typeface="+mn-lt"/>
          <a:ea typeface="+mn-ea"/>
          <a:cs typeface="+mn-cs"/>
        </a:defRPr>
      </a:lvl3pPr>
      <a:lvl4pPr marL="4989830" indent="-713105" algn="l" defTabSz="2851150" rtl="0" eaLnBrk="1" latinLnBrk="0" hangingPunct="1">
        <a:lnSpc>
          <a:spcPct val="90000"/>
        </a:lnSpc>
        <a:spcBef>
          <a:spcPts val="1560"/>
        </a:spcBef>
        <a:buFont typeface="Arial" panose="020B0604020202020204" pitchFamily="34" charset="0"/>
        <a:buChar char="•"/>
        <a:defRPr sz="5615" kern="1200">
          <a:solidFill>
            <a:schemeClr val="tx1"/>
          </a:solidFill>
          <a:latin typeface="+mn-lt"/>
          <a:ea typeface="+mn-ea"/>
          <a:cs typeface="+mn-cs"/>
        </a:defRPr>
      </a:lvl4pPr>
      <a:lvl5pPr marL="6415405" indent="-713105" algn="l" defTabSz="2851150" rtl="0" eaLnBrk="1" latinLnBrk="0" hangingPunct="1">
        <a:lnSpc>
          <a:spcPct val="90000"/>
        </a:lnSpc>
        <a:spcBef>
          <a:spcPts val="1560"/>
        </a:spcBef>
        <a:buFont typeface="Arial" panose="020B0604020202020204" pitchFamily="34" charset="0"/>
        <a:buChar char="•"/>
        <a:defRPr sz="5615" kern="1200">
          <a:solidFill>
            <a:schemeClr val="tx1"/>
          </a:solidFill>
          <a:latin typeface="+mn-lt"/>
          <a:ea typeface="+mn-ea"/>
          <a:cs typeface="+mn-cs"/>
        </a:defRPr>
      </a:lvl5pPr>
      <a:lvl6pPr marL="7840980" indent="-713105" algn="l" defTabSz="2851150" rtl="0" eaLnBrk="1" latinLnBrk="0" hangingPunct="1">
        <a:lnSpc>
          <a:spcPct val="90000"/>
        </a:lnSpc>
        <a:spcBef>
          <a:spcPts val="1560"/>
        </a:spcBef>
        <a:buFont typeface="Arial" panose="020B0604020202020204" pitchFamily="34" charset="0"/>
        <a:buChar char="•"/>
        <a:defRPr sz="5615" kern="1200">
          <a:solidFill>
            <a:schemeClr val="tx1"/>
          </a:solidFill>
          <a:latin typeface="+mn-lt"/>
          <a:ea typeface="+mn-ea"/>
          <a:cs typeface="+mn-cs"/>
        </a:defRPr>
      </a:lvl6pPr>
      <a:lvl7pPr marL="9266555" indent="-713105" algn="l" defTabSz="2851150" rtl="0" eaLnBrk="1" latinLnBrk="0" hangingPunct="1">
        <a:lnSpc>
          <a:spcPct val="90000"/>
        </a:lnSpc>
        <a:spcBef>
          <a:spcPts val="1560"/>
        </a:spcBef>
        <a:buFont typeface="Arial" panose="020B0604020202020204" pitchFamily="34" charset="0"/>
        <a:buChar char="•"/>
        <a:defRPr sz="5615" kern="1200">
          <a:solidFill>
            <a:schemeClr val="tx1"/>
          </a:solidFill>
          <a:latin typeface="+mn-lt"/>
          <a:ea typeface="+mn-ea"/>
          <a:cs typeface="+mn-cs"/>
        </a:defRPr>
      </a:lvl7pPr>
      <a:lvl8pPr marL="10692130" indent="-713105" algn="l" defTabSz="2851150" rtl="0" eaLnBrk="1" latinLnBrk="0" hangingPunct="1">
        <a:lnSpc>
          <a:spcPct val="90000"/>
        </a:lnSpc>
        <a:spcBef>
          <a:spcPts val="1560"/>
        </a:spcBef>
        <a:buFont typeface="Arial" panose="020B0604020202020204" pitchFamily="34" charset="0"/>
        <a:buChar char="•"/>
        <a:defRPr sz="5615" kern="1200">
          <a:solidFill>
            <a:schemeClr val="tx1"/>
          </a:solidFill>
          <a:latin typeface="+mn-lt"/>
          <a:ea typeface="+mn-ea"/>
          <a:cs typeface="+mn-cs"/>
        </a:defRPr>
      </a:lvl8pPr>
      <a:lvl9pPr marL="12117705" indent="-713105" algn="l" defTabSz="2851150" rtl="0" eaLnBrk="1" latinLnBrk="0" hangingPunct="1">
        <a:lnSpc>
          <a:spcPct val="90000"/>
        </a:lnSpc>
        <a:spcBef>
          <a:spcPts val="1560"/>
        </a:spcBef>
        <a:buFont typeface="Arial" panose="020B0604020202020204" pitchFamily="34" charset="0"/>
        <a:buChar char="•"/>
        <a:defRPr sz="5615" kern="1200">
          <a:solidFill>
            <a:schemeClr val="tx1"/>
          </a:solidFill>
          <a:latin typeface="+mn-lt"/>
          <a:ea typeface="+mn-ea"/>
          <a:cs typeface="+mn-cs"/>
        </a:defRPr>
      </a:lvl9pPr>
    </p:bodyStyle>
    <p:otherStyle>
      <a:defPPr>
        <a:defRPr lang="en-US"/>
      </a:defPPr>
      <a:lvl1pPr marL="0" algn="l" defTabSz="2851150" rtl="0" eaLnBrk="1" latinLnBrk="0" hangingPunct="1">
        <a:defRPr sz="5615" kern="1200">
          <a:solidFill>
            <a:schemeClr val="tx1"/>
          </a:solidFill>
          <a:latin typeface="+mn-lt"/>
          <a:ea typeface="+mn-ea"/>
          <a:cs typeface="+mn-cs"/>
        </a:defRPr>
      </a:lvl1pPr>
      <a:lvl2pPr marL="1425575" algn="l" defTabSz="2851150" rtl="0" eaLnBrk="1" latinLnBrk="0" hangingPunct="1">
        <a:defRPr sz="5615" kern="1200">
          <a:solidFill>
            <a:schemeClr val="tx1"/>
          </a:solidFill>
          <a:latin typeface="+mn-lt"/>
          <a:ea typeface="+mn-ea"/>
          <a:cs typeface="+mn-cs"/>
        </a:defRPr>
      </a:lvl2pPr>
      <a:lvl3pPr marL="2851150" algn="l" defTabSz="2851150" rtl="0" eaLnBrk="1" latinLnBrk="0" hangingPunct="1">
        <a:defRPr sz="5615" kern="1200">
          <a:solidFill>
            <a:schemeClr val="tx1"/>
          </a:solidFill>
          <a:latin typeface="+mn-lt"/>
          <a:ea typeface="+mn-ea"/>
          <a:cs typeface="+mn-cs"/>
        </a:defRPr>
      </a:lvl3pPr>
      <a:lvl4pPr marL="4276725" algn="l" defTabSz="2851150" rtl="0" eaLnBrk="1" latinLnBrk="0" hangingPunct="1">
        <a:defRPr sz="5615" kern="1200">
          <a:solidFill>
            <a:schemeClr val="tx1"/>
          </a:solidFill>
          <a:latin typeface="+mn-lt"/>
          <a:ea typeface="+mn-ea"/>
          <a:cs typeface="+mn-cs"/>
        </a:defRPr>
      </a:lvl4pPr>
      <a:lvl5pPr marL="5702300" algn="l" defTabSz="2851150" rtl="0" eaLnBrk="1" latinLnBrk="0" hangingPunct="1">
        <a:defRPr sz="5615" kern="1200">
          <a:solidFill>
            <a:schemeClr val="tx1"/>
          </a:solidFill>
          <a:latin typeface="+mn-lt"/>
          <a:ea typeface="+mn-ea"/>
          <a:cs typeface="+mn-cs"/>
        </a:defRPr>
      </a:lvl5pPr>
      <a:lvl6pPr marL="7127875" algn="l" defTabSz="2851150" rtl="0" eaLnBrk="1" latinLnBrk="0" hangingPunct="1">
        <a:defRPr sz="5615" kern="1200">
          <a:solidFill>
            <a:schemeClr val="tx1"/>
          </a:solidFill>
          <a:latin typeface="+mn-lt"/>
          <a:ea typeface="+mn-ea"/>
          <a:cs typeface="+mn-cs"/>
        </a:defRPr>
      </a:lvl6pPr>
      <a:lvl7pPr marL="8553450" algn="l" defTabSz="2851150" rtl="0" eaLnBrk="1" latinLnBrk="0" hangingPunct="1">
        <a:defRPr sz="5615" kern="1200">
          <a:solidFill>
            <a:schemeClr val="tx1"/>
          </a:solidFill>
          <a:latin typeface="+mn-lt"/>
          <a:ea typeface="+mn-ea"/>
          <a:cs typeface="+mn-cs"/>
        </a:defRPr>
      </a:lvl7pPr>
      <a:lvl8pPr marL="9979025" algn="l" defTabSz="2851150" rtl="0" eaLnBrk="1" latinLnBrk="0" hangingPunct="1">
        <a:defRPr sz="5615" kern="1200">
          <a:solidFill>
            <a:schemeClr val="tx1"/>
          </a:solidFill>
          <a:latin typeface="+mn-lt"/>
          <a:ea typeface="+mn-ea"/>
          <a:cs typeface="+mn-cs"/>
        </a:defRPr>
      </a:lvl8pPr>
      <a:lvl9pPr marL="11404600" algn="l" defTabSz="2851150" rtl="0" eaLnBrk="1" latinLnBrk="0" hangingPunct="1">
        <a:defRPr sz="56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image" Target="../media/image4.jpeg"/><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28A0092B-C50C-407E-A947-70E740481C1C}">
                <a14:useLocalDpi xmlns:a14="http://schemas.microsoft.com/office/drawing/2010/main" val="0"/>
              </a:ext>
            </a:extLst>
          </a:blip>
          <a:srcRect l="26973" r="24913"/>
          <a:stretch>
            <a:fillRect/>
          </a:stretch>
        </p:blipFill>
        <p:spPr>
          <a:xfrm>
            <a:off x="23027618" y="2652310"/>
            <a:ext cx="6767025" cy="9252000"/>
          </a:xfrm>
          <a:prstGeom prst="rect">
            <a:avLst/>
          </a:prstGeom>
          <a:ln w="6350">
            <a:solidFill>
              <a:schemeClr val="tx1"/>
            </a:solidFill>
          </a:ln>
        </p:spPr>
      </p:pic>
      <p:sp>
        <p:nvSpPr>
          <p:cNvPr id="12" name="矩形 11"/>
          <p:cNvSpPr/>
          <p:nvPr/>
        </p:nvSpPr>
        <p:spPr>
          <a:xfrm>
            <a:off x="13937054" y="1857678"/>
            <a:ext cx="86044" cy="19327564"/>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5400000">
            <a:off x="21652056" y="5422491"/>
            <a:ext cx="86360" cy="155160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88" y="0"/>
            <a:ext cx="30275743" cy="1628804"/>
          </a:xfrm>
          <a:prstGeom prst="rect">
            <a:avLst/>
          </a:prstGeom>
          <a:gradFill>
            <a:gsLst>
              <a:gs pos="0">
                <a:schemeClr val="accent1">
                  <a:lumMod val="5000"/>
                  <a:lumOff val="95000"/>
                </a:schemeClr>
              </a:gs>
              <a:gs pos="65000">
                <a:srgbClr val="45C8F4">
                  <a:alpha val="82000"/>
                </a:srgbClr>
              </a:gs>
              <a:gs pos="100000">
                <a:srgbClr val="45C8F4"/>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288" y="1628804"/>
            <a:ext cx="30275743" cy="228604"/>
          </a:xfrm>
          <a:prstGeom prst="rect">
            <a:avLst/>
          </a:prstGeom>
          <a:solidFill>
            <a:srgbClr val="6CB5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713643" y="2419992"/>
            <a:ext cx="12618899" cy="1385829"/>
          </a:xfrm>
          <a:prstGeom prst="rect">
            <a:avLst/>
          </a:prstGeom>
          <a:noFill/>
        </p:spPr>
        <p:txBody>
          <a:bodyPr wrap="square" rtlCol="0">
            <a:spAutoFit/>
          </a:bodyPr>
          <a:lstStyle/>
          <a:p>
            <a:pPr algn="ctr">
              <a:lnSpc>
                <a:spcPct val="150000"/>
              </a:lnSpc>
              <a:spcBef>
                <a:spcPts val="600"/>
              </a:spcBef>
              <a:spcAft>
                <a:spcPts val="0"/>
              </a:spcAft>
            </a:pPr>
            <a:r>
              <a:rPr lang="zh-CN" altLang="en-US" sz="2800" b="1" dirty="0">
                <a:solidFill>
                  <a:srgbClr val="68AEF1"/>
                </a:solidFill>
                <a:latin typeface="微软雅黑" panose="020B0503020204020204" pitchFamily="34" charset="-122"/>
                <a:ea typeface="微软雅黑" panose="020B0503020204020204" pitchFamily="34" charset="-122"/>
              </a:rPr>
              <a:t>深圳市规划和自然资源局深汕管理局关于深汕特别合作区</a:t>
            </a:r>
            <a:r>
              <a:rPr lang="en-US" altLang="zh-CN" sz="2800" b="1" dirty="0">
                <a:solidFill>
                  <a:srgbClr val="68AEF1"/>
                </a:solidFill>
                <a:latin typeface="微软雅黑" panose="020B0503020204020204" pitchFamily="34" charset="-122"/>
                <a:ea typeface="微软雅黑" panose="020B0503020204020204" pitchFamily="34" charset="-122"/>
              </a:rPr>
              <a:t>220</a:t>
            </a:r>
            <a:r>
              <a:rPr lang="zh-CN" altLang="en-US" sz="2800" b="1" dirty="0">
                <a:solidFill>
                  <a:srgbClr val="68AEF1"/>
                </a:solidFill>
                <a:latin typeface="微软雅黑" panose="020B0503020204020204" pitchFamily="34" charset="-122"/>
                <a:ea typeface="微软雅黑" panose="020B0503020204020204" pitchFamily="34" charset="-122"/>
              </a:rPr>
              <a:t>千伏潜龙变电站</a:t>
            </a:r>
            <a:endParaRPr lang="zh-CN" altLang="en-US" sz="2800" b="1" dirty="0">
              <a:solidFill>
                <a:srgbClr val="68AEF1"/>
              </a:solidFill>
              <a:latin typeface="微软雅黑" panose="020B0503020204020204" pitchFamily="34" charset="-122"/>
              <a:ea typeface="微软雅黑" panose="020B0503020204020204" pitchFamily="34" charset="-122"/>
            </a:endParaRPr>
          </a:p>
          <a:p>
            <a:pPr algn="ctr">
              <a:lnSpc>
                <a:spcPct val="150000"/>
              </a:lnSpc>
              <a:spcBef>
                <a:spcPts val="600"/>
              </a:spcBef>
              <a:spcAft>
                <a:spcPts val="0"/>
              </a:spcAft>
            </a:pPr>
            <a:r>
              <a:rPr lang="zh-CN" altLang="en-US" sz="2800" b="1" dirty="0" smtClean="0">
                <a:solidFill>
                  <a:srgbClr val="68AEF1"/>
                </a:solidFill>
                <a:latin typeface="微软雅黑" panose="020B0503020204020204" pitchFamily="34" charset="-122"/>
                <a:ea typeface="微软雅黑" panose="020B0503020204020204" pitchFamily="34" charset="-122"/>
              </a:rPr>
              <a:t>选址</a:t>
            </a:r>
            <a:r>
              <a:rPr lang="zh-CN" altLang="en-US" sz="2800" b="1" dirty="0">
                <a:solidFill>
                  <a:srgbClr val="68AEF1"/>
                </a:solidFill>
                <a:latin typeface="微软雅黑" panose="020B0503020204020204" pitchFamily="34" charset="-122"/>
                <a:ea typeface="微软雅黑" panose="020B0503020204020204" pitchFamily="34" charset="-122"/>
              </a:rPr>
              <a:t>与规划设计</a:t>
            </a:r>
            <a:r>
              <a:rPr lang="zh-CN" altLang="en-US" sz="2800" b="1" dirty="0" smtClean="0">
                <a:solidFill>
                  <a:srgbClr val="68AEF1"/>
                </a:solidFill>
                <a:latin typeface="微软雅黑" panose="020B0503020204020204" pitchFamily="34" charset="-122"/>
                <a:ea typeface="微软雅黑" panose="020B0503020204020204" pitchFamily="34" charset="-122"/>
              </a:rPr>
              <a:t>条件的公示</a:t>
            </a:r>
            <a:endParaRPr lang="zh-CN" altLang="en-US" sz="2800" b="1" dirty="0">
              <a:solidFill>
                <a:srgbClr val="68AEF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288" y="12948"/>
            <a:ext cx="30275743" cy="829945"/>
          </a:xfrm>
          <a:prstGeom prst="rect">
            <a:avLst/>
          </a:prstGeom>
          <a:noFill/>
        </p:spPr>
        <p:txBody>
          <a:bodyPr wrap="square" rtlCol="0">
            <a:spAutoFit/>
          </a:bodyPr>
          <a:lstStyle/>
          <a:p>
            <a:pPr algn="ctr">
              <a:buClrTx/>
              <a:buSzTx/>
              <a:buFontTx/>
            </a:pPr>
            <a:r>
              <a:rPr lang="zh-CN" altLang="en-US" sz="4800" dirty="0">
                <a:latin typeface="微软雅黑" panose="020B0503020204020204" pitchFamily="34" charset="-122"/>
                <a:ea typeface="微软雅黑" panose="020B0503020204020204" pitchFamily="34" charset="-122"/>
              </a:rPr>
              <a:t>深汕特别合作区</a:t>
            </a:r>
            <a:r>
              <a:rPr lang="zh-CN" altLang="en-US" sz="4800" dirty="0">
                <a:latin typeface="微软雅黑" panose="020B0503020204020204" pitchFamily="34" charset="-122"/>
                <a:ea typeface="微软雅黑" panose="020B0503020204020204" pitchFamily="34" charset="-122"/>
                <a:sym typeface="+mn-ea"/>
              </a:rPr>
              <a:t>220千伏潜龙变电站</a:t>
            </a:r>
            <a:endParaRPr lang="zh-CN" altLang="en-US" sz="48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288" y="789552"/>
            <a:ext cx="30275743" cy="829945"/>
          </a:xfrm>
          <a:prstGeom prst="rect">
            <a:avLst/>
          </a:prstGeom>
          <a:noFill/>
        </p:spPr>
        <p:txBody>
          <a:bodyPr wrap="square" rtlCol="0">
            <a:spAutoFit/>
          </a:bodyPr>
          <a:lstStyle/>
          <a:p>
            <a:pPr algn="ctr"/>
            <a:r>
              <a:rPr lang="zh-CN" altLang="en-US" sz="4800" dirty="0">
                <a:latin typeface="微软雅黑" panose="020B0503020204020204" pitchFamily="34" charset="-122"/>
                <a:ea typeface="微软雅黑" panose="020B0503020204020204" pitchFamily="34" charset="-122"/>
              </a:rPr>
              <a:t>选址与规划设计条件公示</a:t>
            </a:r>
            <a:endParaRPr lang="zh-CN" altLang="en-US" sz="4800" dirty="0">
              <a:latin typeface="微软雅黑" panose="020B0503020204020204" pitchFamily="34" charset="-122"/>
              <a:ea typeface="微软雅黑" panose="020B0503020204020204" pitchFamily="34" charset="-122"/>
            </a:endParaRPr>
          </a:p>
        </p:txBody>
      </p:sp>
      <p:sp>
        <p:nvSpPr>
          <p:cNvPr id="11" name="矩形 10"/>
          <p:cNvSpPr/>
          <p:nvPr/>
        </p:nvSpPr>
        <p:spPr>
          <a:xfrm>
            <a:off x="288" y="20791421"/>
            <a:ext cx="30275744" cy="592578"/>
          </a:xfrm>
          <a:prstGeom prst="rect">
            <a:avLst/>
          </a:prstGeom>
          <a:solidFill>
            <a:srgbClr val="3DC5F5"/>
          </a:solidFill>
          <a:ln>
            <a:noFill/>
          </a:ln>
        </p:spPr>
        <p:style>
          <a:lnRef idx="2">
            <a:schemeClr val="accent1">
              <a:shade val="50000"/>
            </a:schemeClr>
          </a:lnRef>
          <a:fillRef idx="1">
            <a:schemeClr val="accent1"/>
          </a:fillRef>
          <a:effectRef idx="0">
            <a:schemeClr val="accent1"/>
          </a:effectRef>
          <a:fontRef idx="minor">
            <a:schemeClr val="lt1"/>
          </a:fontRef>
        </p:style>
        <p:txBody>
          <a:bodyPr rIns="612010" rtlCol="0" anchor="ctr"/>
          <a:lstStyle/>
          <a:p>
            <a:pPr algn="r"/>
            <a:r>
              <a:rPr lang="zh-CN" altLang="en-US" sz="3200" b="1" i="1" dirty="0"/>
              <a:t>深    圳    市    深    汕    特    别    合    作    区</a:t>
            </a:r>
            <a:endParaRPr lang="zh-CN" altLang="en-US" sz="3200" b="1" i="1" dirty="0"/>
          </a:p>
        </p:txBody>
      </p:sp>
      <p:sp>
        <p:nvSpPr>
          <p:cNvPr id="14" name="文本框 13"/>
          <p:cNvSpPr txBox="1"/>
          <p:nvPr/>
        </p:nvSpPr>
        <p:spPr>
          <a:xfrm>
            <a:off x="708025" y="4003255"/>
            <a:ext cx="12703541" cy="14895830"/>
          </a:xfrm>
          <a:prstGeom prst="rect">
            <a:avLst/>
          </a:prstGeom>
          <a:noFill/>
        </p:spPr>
        <p:txBody>
          <a:bodyPr wrap="square" rtlCol="0">
            <a:spAutoFit/>
          </a:bodyPr>
          <a:lstStyle/>
          <a:p>
            <a:pPr indent="457200" algn="just">
              <a:lnSpc>
                <a:spcPct val="130000"/>
              </a:lnSpc>
            </a:pPr>
            <a:r>
              <a:rPr lang="zh-CN" altLang="en-US" sz="2000" dirty="0" smtClean="0">
                <a:latin typeface="宋体" panose="02010600030101010101" pitchFamily="2" charset="-122"/>
                <a:ea typeface="宋体" panose="02010600030101010101" pitchFamily="2" charset="-122"/>
              </a:rPr>
              <a:t>为保障创</a:t>
            </a:r>
            <a:r>
              <a:rPr lang="zh-CN" altLang="en-US" sz="2000" dirty="0">
                <a:latin typeface="宋体" panose="02010600030101010101" pitchFamily="2" charset="-122"/>
                <a:ea typeface="宋体" panose="02010600030101010101" pitchFamily="2" charset="-122"/>
              </a:rPr>
              <a:t>智城及环境园片区工业用电需求，化解单电源安全隐患，支撑下级电网</a:t>
            </a:r>
            <a:r>
              <a:rPr lang="zh-CN" altLang="en-US" sz="2000" dirty="0" smtClean="0">
                <a:latin typeface="宋体" panose="02010600030101010101" pitchFamily="2" charset="-122"/>
                <a:ea typeface="宋体" panose="02010600030101010101" pitchFamily="2" charset="-122"/>
              </a:rPr>
              <a:t>建设，系统性</a:t>
            </a:r>
            <a:r>
              <a:rPr lang="zh-CN" altLang="en-US" sz="2000" dirty="0">
                <a:latin typeface="宋体" panose="02010600030101010101" pitchFamily="2" charset="-122"/>
                <a:ea typeface="宋体" panose="02010600030101010101" pitchFamily="2" charset="-122"/>
              </a:rPr>
              <a:t>提升比亚迪工业园等重点企业区域供电</a:t>
            </a:r>
            <a:r>
              <a:rPr lang="zh-CN" altLang="en-US" sz="2000" dirty="0" smtClean="0">
                <a:latin typeface="宋体" panose="02010600030101010101" pitchFamily="2" charset="-122"/>
                <a:ea typeface="宋体" panose="02010600030101010101" pitchFamily="2" charset="-122"/>
              </a:rPr>
              <a:t>可靠性，我</a:t>
            </a:r>
            <a:r>
              <a:rPr lang="zh-CN" altLang="en-US" sz="2000" dirty="0">
                <a:latin typeface="宋体" panose="02010600030101010101" pitchFamily="2" charset="-122"/>
                <a:ea typeface="宋体" panose="02010600030101010101" pitchFamily="2" charset="-122"/>
              </a:rPr>
              <a:t>局组织开展了深汕特别合作区</a:t>
            </a:r>
            <a:r>
              <a:rPr lang="en-US" altLang="zh-CN" sz="2000" dirty="0">
                <a:latin typeface="宋体" panose="02010600030101010101" pitchFamily="2" charset="-122"/>
                <a:ea typeface="宋体" panose="02010600030101010101" pitchFamily="2" charset="-122"/>
              </a:rPr>
              <a:t>220</a:t>
            </a:r>
            <a:r>
              <a:rPr lang="zh-CN" altLang="en-US" sz="2000" dirty="0">
                <a:latin typeface="宋体" panose="02010600030101010101" pitchFamily="2" charset="-122"/>
                <a:ea typeface="宋体" panose="02010600030101010101" pitchFamily="2" charset="-122"/>
              </a:rPr>
              <a:t>千伏潜龙</a:t>
            </a:r>
            <a:r>
              <a:rPr lang="zh-CN" altLang="en-US" sz="2000" dirty="0" smtClean="0">
                <a:latin typeface="宋体" panose="02010600030101010101" pitchFamily="2" charset="-122"/>
                <a:ea typeface="宋体" panose="02010600030101010101" pitchFamily="2" charset="-122"/>
              </a:rPr>
              <a:t>变电站选址与规划设计条件研究工作，现根据</a:t>
            </a:r>
            <a:r>
              <a:rPr lang="en-US" altLang="zh-CN" sz="2000" dirty="0" smtClean="0">
                <a:latin typeface="宋体" panose="02010600030101010101" pitchFamily="2" charset="-122"/>
                <a:ea typeface="宋体" panose="02010600030101010101" pitchFamily="2" charset="-122"/>
              </a:rPr>
              <a:t>《</a:t>
            </a:r>
            <a:r>
              <a:rPr lang="zh-CN" altLang="en-US" sz="2000" dirty="0" smtClean="0">
                <a:latin typeface="宋体" panose="02010600030101010101" pitchFamily="2" charset="-122"/>
                <a:ea typeface="宋体" panose="02010600030101010101" pitchFamily="2" charset="-122"/>
              </a:rPr>
              <a:t>中华人民共和国城乡规划法</a:t>
            </a:r>
            <a:r>
              <a:rPr lang="en-US" altLang="zh-CN" sz="2000" dirty="0" smtClean="0">
                <a:latin typeface="宋体" panose="02010600030101010101" pitchFamily="2" charset="-122"/>
                <a:ea typeface="宋体" panose="02010600030101010101" pitchFamily="2" charset="-122"/>
              </a:rPr>
              <a:t>》《</a:t>
            </a:r>
            <a:r>
              <a:rPr lang="zh-CN" altLang="en-US" sz="2000" dirty="0" smtClean="0">
                <a:latin typeface="宋体" panose="02010600030101010101" pitchFamily="2" charset="-122"/>
                <a:ea typeface="宋体" panose="02010600030101010101" pitchFamily="2" charset="-122"/>
              </a:rPr>
              <a:t>广东省城市控制性详细规划管理条例</a:t>
            </a:r>
            <a:r>
              <a:rPr lang="en-US" altLang="zh-CN" sz="2000" dirty="0" smtClean="0">
                <a:latin typeface="宋体" panose="02010600030101010101" pitchFamily="2" charset="-122"/>
                <a:ea typeface="宋体" panose="02010600030101010101" pitchFamily="2" charset="-122"/>
              </a:rPr>
              <a:t>》《</a:t>
            </a:r>
            <a:r>
              <a:rPr lang="zh-CN" altLang="en-US" sz="2000" dirty="0" smtClean="0">
                <a:latin typeface="宋体" panose="02010600030101010101" pitchFamily="2" charset="-122"/>
                <a:ea typeface="宋体" panose="02010600030101010101" pitchFamily="2" charset="-122"/>
              </a:rPr>
              <a:t>广东省城乡规划条例</a:t>
            </a:r>
            <a:r>
              <a:rPr lang="en-US" altLang="zh-CN" sz="2000" dirty="0" smtClean="0">
                <a:latin typeface="宋体" panose="02010600030101010101" pitchFamily="2" charset="-122"/>
                <a:ea typeface="宋体" panose="02010600030101010101" pitchFamily="2" charset="-122"/>
              </a:rPr>
              <a:t>》</a:t>
            </a:r>
            <a:r>
              <a:rPr lang="zh-CN" altLang="en-US" sz="2000" dirty="0" smtClean="0">
                <a:latin typeface="宋体" panose="02010600030101010101" pitchFamily="2" charset="-122"/>
                <a:ea typeface="宋体" panose="02010600030101010101" pitchFamily="2" charset="-122"/>
              </a:rPr>
              <a:t>等相关规定予以公示如下： </a:t>
            </a:r>
            <a:endParaRPr lang="zh-CN" altLang="en-US" sz="2000" dirty="0" smtClean="0">
              <a:latin typeface="宋体" panose="02010600030101010101" pitchFamily="2" charset="-122"/>
              <a:ea typeface="宋体" panose="02010600030101010101" pitchFamily="2" charset="-122"/>
            </a:endParaRPr>
          </a:p>
          <a:p>
            <a:pPr indent="457200" algn="just">
              <a:lnSpc>
                <a:spcPct val="130000"/>
              </a:lnSpc>
            </a:pPr>
            <a:r>
              <a:rPr lang="zh-CN" altLang="en-US" sz="2000" b="1" dirty="0" smtClean="0">
                <a:latin typeface="宋体" panose="02010600030101010101" pitchFamily="2" charset="-122"/>
                <a:ea typeface="宋体" panose="02010600030101010101" pitchFamily="2" charset="-122"/>
              </a:rPr>
              <a:t>一</a:t>
            </a:r>
            <a:r>
              <a:rPr lang="zh-CN" altLang="en-US" sz="2000" b="1" dirty="0">
                <a:latin typeface="宋体" panose="02010600030101010101" pitchFamily="2" charset="-122"/>
                <a:ea typeface="宋体" panose="02010600030101010101" pitchFamily="2" charset="-122"/>
              </a:rPr>
              <a:t>、选址与规划设计条件情况</a:t>
            </a:r>
            <a:endParaRPr lang="zh-CN" altLang="en-US" sz="2000" b="1" dirty="0">
              <a:latin typeface="宋体" panose="02010600030101010101" pitchFamily="2" charset="-122"/>
              <a:ea typeface="宋体" panose="02010600030101010101" pitchFamily="2" charset="-122"/>
            </a:endParaRPr>
          </a:p>
          <a:p>
            <a:pPr indent="457200" algn="just">
              <a:lnSpc>
                <a:spcPct val="130000"/>
              </a:lnSpc>
            </a:pPr>
            <a:r>
              <a:rPr lang="zh-CN" altLang="en-US" sz="2000" dirty="0">
                <a:latin typeface="宋体" panose="02010600030101010101" pitchFamily="2" charset="-122"/>
                <a:ea typeface="宋体" panose="02010600030101010101" pitchFamily="2" charset="-122"/>
              </a:rPr>
              <a:t>（一）项目选址：深汕特别合作</a:t>
            </a:r>
            <a:r>
              <a:rPr lang="zh-CN" altLang="en-US" sz="2000" dirty="0" smtClean="0">
                <a:latin typeface="宋体" panose="02010600030101010101" pitchFamily="2" charset="-122"/>
                <a:ea typeface="宋体" panose="02010600030101010101" pitchFamily="2" charset="-122"/>
              </a:rPr>
              <a:t>区鹅</a:t>
            </a:r>
            <a:r>
              <a:rPr lang="zh-CN" altLang="en-US" sz="2000" dirty="0">
                <a:latin typeface="宋体" panose="02010600030101010101" pitchFamily="2" charset="-122"/>
                <a:ea typeface="宋体" panose="02010600030101010101" pitchFamily="2" charset="-122"/>
              </a:rPr>
              <a:t>埠街道深汕高速与创智</a:t>
            </a:r>
            <a:r>
              <a:rPr lang="zh-CN" altLang="en-US" sz="2000" dirty="0" smtClean="0">
                <a:latin typeface="宋体" panose="02010600030101010101" pitchFamily="2" charset="-122"/>
                <a:ea typeface="宋体" panose="02010600030101010101" pitchFamily="2" charset="-122"/>
              </a:rPr>
              <a:t>路交叉点西北侧。</a:t>
            </a:r>
            <a:endParaRPr lang="zh-CN" altLang="en-US" sz="2000" dirty="0">
              <a:latin typeface="宋体" panose="02010600030101010101" pitchFamily="2" charset="-122"/>
              <a:ea typeface="宋体" panose="02010600030101010101" pitchFamily="2" charset="-122"/>
            </a:endParaRPr>
          </a:p>
          <a:p>
            <a:pPr indent="457200" algn="just">
              <a:lnSpc>
                <a:spcPct val="130000"/>
              </a:lnSpc>
            </a:pPr>
            <a:r>
              <a:rPr lang="zh-CN" altLang="en-US" sz="2000" dirty="0">
                <a:latin typeface="宋体" panose="02010600030101010101" pitchFamily="2" charset="-122"/>
                <a:ea typeface="宋体" panose="02010600030101010101" pitchFamily="2" charset="-122"/>
              </a:rPr>
              <a:t>（二）规划条件：项目用地面积</a:t>
            </a:r>
            <a:r>
              <a:rPr lang="zh-CN" altLang="en-US" sz="2000" dirty="0" smtClean="0">
                <a:latin typeface="宋体" panose="02010600030101010101" pitchFamily="2" charset="-122"/>
                <a:ea typeface="宋体" panose="02010600030101010101" pitchFamily="2" charset="-122"/>
              </a:rPr>
              <a:t>为</a:t>
            </a:r>
            <a:r>
              <a:rPr lang="en-US" altLang="zh-CN" sz="2000" dirty="0">
                <a:latin typeface="宋体" panose="02010600030101010101" pitchFamily="2" charset="-122"/>
                <a:ea typeface="宋体" panose="02010600030101010101" pitchFamily="2" charset="-122"/>
              </a:rPr>
              <a:t>7758</a:t>
            </a:r>
            <a:r>
              <a:rPr lang="zh-CN" altLang="en-US" sz="2000" dirty="0" smtClean="0">
                <a:latin typeface="宋体" panose="02010600030101010101" pitchFamily="2" charset="-122"/>
                <a:ea typeface="宋体" panose="02010600030101010101" pitchFamily="2" charset="-122"/>
              </a:rPr>
              <a:t>平方米</a:t>
            </a:r>
            <a:r>
              <a:rPr lang="zh-CN" altLang="en-US" sz="2000" dirty="0">
                <a:latin typeface="宋体" panose="02010600030101010101" pitchFamily="2" charset="-122"/>
                <a:ea typeface="宋体" panose="02010600030101010101" pitchFamily="2" charset="-122"/>
              </a:rPr>
              <a:t>，规划用地性质为市政供应设施用</a:t>
            </a:r>
            <a:r>
              <a:rPr lang="zh-CN" altLang="en-US" sz="2000" dirty="0" smtClean="0">
                <a:latin typeface="宋体" panose="02010600030101010101" pitchFamily="2" charset="-122"/>
                <a:ea typeface="宋体" panose="02010600030101010101" pitchFamily="2" charset="-122"/>
              </a:rPr>
              <a:t>地（</a:t>
            </a:r>
            <a:r>
              <a:rPr lang="en-US" altLang="zh-CN" sz="2000" dirty="0" smtClean="0">
                <a:latin typeface="宋体" panose="02010600030101010101" pitchFamily="2" charset="-122"/>
                <a:ea typeface="宋体" panose="02010600030101010101" pitchFamily="2" charset="-122"/>
              </a:rPr>
              <a:t>U1</a:t>
            </a:r>
            <a:r>
              <a:rPr lang="zh-CN" altLang="en-US" sz="2000" dirty="0" smtClean="0">
                <a:latin typeface="宋体" panose="02010600030101010101" pitchFamily="2" charset="-122"/>
                <a:ea typeface="宋体" panose="02010600030101010101" pitchFamily="2" charset="-122"/>
              </a:rPr>
              <a:t>），电压等级为</a:t>
            </a:r>
            <a:r>
              <a:rPr lang="en-US" altLang="zh-CN" sz="2000" dirty="0" smtClean="0">
                <a:latin typeface="宋体" panose="02010600030101010101" pitchFamily="2" charset="-122"/>
                <a:ea typeface="宋体" panose="02010600030101010101" pitchFamily="2" charset="-122"/>
              </a:rPr>
              <a:t>220</a:t>
            </a:r>
            <a:r>
              <a:rPr lang="zh-CN" altLang="en-US" sz="2000" dirty="0" smtClean="0">
                <a:latin typeface="宋体" panose="02010600030101010101" pitchFamily="2" charset="-122"/>
                <a:ea typeface="宋体" panose="02010600030101010101" pitchFamily="2" charset="-122"/>
              </a:rPr>
              <a:t>千伏。</a:t>
            </a:r>
            <a:endParaRPr lang="en-US" altLang="zh-CN" sz="2000" dirty="0" smtClean="0">
              <a:latin typeface="宋体" panose="02010600030101010101" pitchFamily="2" charset="-122"/>
              <a:ea typeface="宋体" panose="02010600030101010101" pitchFamily="2" charset="-122"/>
            </a:endParaRPr>
          </a:p>
          <a:p>
            <a:pPr indent="457200" algn="just">
              <a:lnSpc>
                <a:spcPct val="130000"/>
              </a:lnSpc>
            </a:pPr>
            <a:r>
              <a:rPr lang="zh-CN" altLang="en-US" sz="2000" dirty="0" smtClean="0">
                <a:latin typeface="宋体" panose="02010600030101010101" pitchFamily="2" charset="-122"/>
                <a:ea typeface="宋体" panose="02010600030101010101" pitchFamily="2" charset="-122"/>
              </a:rPr>
              <a:t>其他控制要求：</a:t>
            </a:r>
            <a:r>
              <a:rPr lang="en-US" altLang="zh-CN" sz="2000" dirty="0">
                <a:latin typeface="宋体" panose="02010600030101010101" pitchFamily="2" charset="-122"/>
                <a:ea typeface="宋体" panose="02010600030101010101" pitchFamily="2" charset="-122"/>
              </a:rPr>
              <a:t>1.</a:t>
            </a:r>
            <a:r>
              <a:rPr lang="zh-CN" altLang="en-US" sz="2000" dirty="0">
                <a:latin typeface="宋体" panose="02010600030101010101" pitchFamily="2" charset="-122"/>
                <a:ea typeface="宋体" panose="02010600030101010101" pitchFamily="2" charset="-122"/>
              </a:rPr>
              <a:t>地块容积率、建筑覆盖率等相关管控指标在下一阶段依据项目立项和可研批复及相关规范研究确定</a:t>
            </a:r>
            <a:r>
              <a:rPr lang="zh-CN" altLang="en-US" sz="2000" dirty="0" smtClean="0">
                <a:latin typeface="宋体" panose="02010600030101010101" pitchFamily="2" charset="-122"/>
                <a:ea typeface="宋体" panose="02010600030101010101" pitchFamily="2" charset="-122"/>
              </a:rPr>
              <a:t>。</a:t>
            </a:r>
            <a:r>
              <a:rPr lang="en-US" altLang="zh-CN" sz="2000" dirty="0" smtClean="0">
                <a:latin typeface="宋体" panose="02010600030101010101" pitchFamily="2" charset="-122"/>
                <a:ea typeface="宋体" panose="02010600030101010101" pitchFamily="2" charset="-122"/>
              </a:rPr>
              <a:t>2</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项目建设须符合国家、省、市、区有关绿色建筑和海绵城市的相关规定，并满足</a:t>
            </a:r>
            <a:r>
              <a:rPr lang="en-US" altLang="zh-CN" sz="2000" dirty="0" smtClean="0">
                <a:latin typeface="宋体" panose="02010600030101010101" pitchFamily="2" charset="-122"/>
                <a:ea typeface="宋体" panose="02010600030101010101" pitchFamily="2" charset="-122"/>
              </a:rPr>
              <a:t>《</a:t>
            </a:r>
            <a:r>
              <a:rPr lang="zh-CN" altLang="en-US" sz="2000" dirty="0" smtClean="0">
                <a:latin typeface="宋体" panose="02010600030101010101" pitchFamily="2" charset="-122"/>
                <a:ea typeface="宋体" panose="02010600030101010101" pitchFamily="2" charset="-122"/>
              </a:rPr>
              <a:t>深圳市</a:t>
            </a:r>
            <a:r>
              <a:rPr lang="zh-CN" altLang="en-US" sz="2000" dirty="0">
                <a:latin typeface="宋体" panose="02010600030101010101" pitchFamily="2" charset="-122"/>
                <a:ea typeface="宋体" panose="02010600030101010101" pitchFamily="2" charset="-122"/>
              </a:rPr>
              <a:t>城市规划标准与</a:t>
            </a:r>
            <a:r>
              <a:rPr lang="zh-CN" altLang="en-US" sz="2000" dirty="0" smtClean="0">
                <a:latin typeface="宋体" panose="02010600030101010101" pitchFamily="2" charset="-122"/>
                <a:ea typeface="宋体" panose="02010600030101010101" pitchFamily="2" charset="-122"/>
              </a:rPr>
              <a:t>准则</a:t>
            </a:r>
            <a:r>
              <a:rPr lang="en-US" altLang="zh-CN" sz="2000" dirty="0" smtClean="0">
                <a:latin typeface="宋体" panose="02010600030101010101" pitchFamily="2" charset="-122"/>
                <a:ea typeface="宋体" panose="02010600030101010101" pitchFamily="2" charset="-122"/>
              </a:rPr>
              <a:t>》 </a:t>
            </a:r>
            <a:r>
              <a:rPr lang="zh-CN" altLang="en-US" sz="2000" dirty="0">
                <a:latin typeface="宋体" panose="02010600030101010101" pitchFamily="2" charset="-122"/>
                <a:ea typeface="宋体" panose="02010600030101010101" pitchFamily="2" charset="-122"/>
              </a:rPr>
              <a:t>、相关规划及其他技术规范的要求</a:t>
            </a:r>
            <a:r>
              <a:rPr lang="zh-CN" altLang="en-US" sz="2000" dirty="0" smtClean="0">
                <a:latin typeface="宋体" panose="02010600030101010101" pitchFamily="2" charset="-122"/>
                <a:ea typeface="宋体" panose="02010600030101010101" pitchFamily="2" charset="-122"/>
              </a:rPr>
              <a:t>。</a:t>
            </a:r>
            <a:r>
              <a:rPr lang="en-US" altLang="zh-CN" sz="2000" dirty="0" smtClean="0">
                <a:latin typeface="宋体" panose="02010600030101010101" pitchFamily="2" charset="-122"/>
                <a:ea typeface="宋体" panose="02010600030101010101" pitchFamily="2" charset="-122"/>
              </a:rPr>
              <a:t>3</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建筑风貌应与周边山体生态环境及片区整体风貌相协调，满足</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深圳片区控制性详细规划设计导则</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城市第六立面设计标准</a:t>
            </a:r>
            <a:r>
              <a:rPr lang="en-US" altLang="zh-CN" sz="2000" dirty="0">
                <a:latin typeface="宋体" panose="02010600030101010101" pitchFamily="2" charset="-122"/>
                <a:ea typeface="宋体" panose="02010600030101010101" pitchFamily="2" charset="-122"/>
              </a:rPr>
              <a:t>》</a:t>
            </a:r>
            <a:r>
              <a:rPr lang="zh-CN" altLang="en-US"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SJG 195-2025</a:t>
            </a:r>
            <a:r>
              <a:rPr lang="zh-CN" altLang="en-US" sz="2000" dirty="0">
                <a:latin typeface="宋体" panose="02010600030101010101" pitchFamily="2" charset="-122"/>
                <a:ea typeface="宋体" panose="02010600030101010101" pitchFamily="2" charset="-122"/>
              </a:rPr>
              <a:t>）等相关要求</a:t>
            </a:r>
            <a:r>
              <a:rPr lang="zh-CN" altLang="en-US" sz="2000" dirty="0" smtClean="0">
                <a:latin typeface="宋体" panose="02010600030101010101" pitchFamily="2" charset="-122"/>
                <a:ea typeface="宋体" panose="02010600030101010101" pitchFamily="2" charset="-122"/>
              </a:rPr>
              <a:t>。</a:t>
            </a:r>
            <a:endParaRPr lang="zh-CN" altLang="en-US" sz="2000" dirty="0" smtClean="0">
              <a:latin typeface="宋体" panose="02010600030101010101" pitchFamily="2" charset="-122"/>
              <a:ea typeface="宋体" panose="02010600030101010101" pitchFamily="2" charset="-122"/>
            </a:endParaRPr>
          </a:p>
          <a:p>
            <a:pPr indent="457200" algn="just">
              <a:lnSpc>
                <a:spcPct val="130000"/>
              </a:lnSpc>
            </a:pPr>
            <a:r>
              <a:rPr lang="zh-CN" altLang="en-US" sz="2000" b="1" dirty="0" smtClean="0">
                <a:latin typeface="宋体" panose="02010600030101010101" pitchFamily="2" charset="-122"/>
                <a:ea typeface="宋体" panose="02010600030101010101" pitchFamily="2" charset="-122"/>
              </a:rPr>
              <a:t>二</a:t>
            </a:r>
            <a:r>
              <a:rPr lang="zh-CN" altLang="en-US" sz="2000" b="1" dirty="0">
                <a:latin typeface="宋体" panose="02010600030101010101" pitchFamily="2" charset="-122"/>
                <a:ea typeface="宋体" panose="02010600030101010101" pitchFamily="2" charset="-122"/>
              </a:rPr>
              <a:t>、公示地点及网站</a:t>
            </a:r>
            <a:endParaRPr lang="zh-CN" altLang="en-US" sz="2000" b="1" dirty="0">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latin typeface="宋体" panose="02010600030101010101" pitchFamily="2" charset="-122"/>
                <a:ea typeface="宋体" panose="02010600030101010101" pitchFamily="2" charset="-122"/>
              </a:rPr>
              <a:t>1.深圳市规划和自然资源局深汕管理局</a:t>
            </a:r>
            <a:endParaRPr lang="zh-CN" altLang="en-US" sz="2000" dirty="0">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latin typeface="宋体" panose="02010600030101010101" pitchFamily="2" charset="-122"/>
                <a:ea typeface="宋体" panose="02010600030101010101" pitchFamily="2" charset="-122"/>
              </a:rPr>
              <a:t>地址：深圳市深汕特别合作区鹅</a:t>
            </a:r>
            <a:r>
              <a:rPr lang="zh-CN" altLang="en-US" sz="2000" dirty="0" smtClean="0">
                <a:latin typeface="宋体" panose="02010600030101010101" pitchFamily="2" charset="-122"/>
                <a:ea typeface="宋体" panose="02010600030101010101" pitchFamily="2" charset="-122"/>
              </a:rPr>
              <a:t>埠街道创</a:t>
            </a:r>
            <a:r>
              <a:rPr lang="zh-CN" altLang="en-US" sz="2000" dirty="0">
                <a:latin typeface="宋体" panose="02010600030101010101" pitchFamily="2" charset="-122"/>
                <a:ea typeface="宋体" panose="02010600030101010101" pitchFamily="2" charset="-122"/>
              </a:rPr>
              <a:t>富路文贞楼1栋2楼</a:t>
            </a:r>
            <a:endParaRPr lang="zh-CN" altLang="en-US" sz="2000" dirty="0">
              <a:latin typeface="宋体" panose="02010600030101010101" pitchFamily="2" charset="-122"/>
              <a:ea typeface="宋体" panose="02010600030101010101" pitchFamily="2" charset="-122"/>
            </a:endParaRPr>
          </a:p>
          <a:p>
            <a:pPr indent="457200" algn="just" fontAlgn="auto">
              <a:lnSpc>
                <a:spcPct val="130000"/>
              </a:lnSpc>
            </a:pPr>
            <a:r>
              <a:rPr lang="en-US" altLang="zh-CN" sz="2000" dirty="0">
                <a:latin typeface="宋体" panose="02010600030101010101" pitchFamily="2" charset="-122"/>
                <a:ea typeface="宋体" panose="02010600030101010101" pitchFamily="2" charset="-122"/>
              </a:rPr>
              <a:t>2.</a:t>
            </a:r>
            <a:r>
              <a:rPr lang="zh-CN" altLang="en-US" sz="2000" dirty="0">
                <a:latin typeface="宋体" panose="02010600030101010101" pitchFamily="2" charset="-122"/>
                <a:ea typeface="宋体" panose="02010600030101010101" pitchFamily="2" charset="-122"/>
              </a:rPr>
              <a:t>深汕特别合作</a:t>
            </a:r>
            <a:r>
              <a:rPr lang="zh-CN" altLang="en-US" sz="2000" dirty="0" smtClean="0">
                <a:latin typeface="宋体" panose="02010600030101010101" pitchFamily="2" charset="-122"/>
                <a:ea typeface="宋体" panose="02010600030101010101" pitchFamily="2" charset="-122"/>
              </a:rPr>
              <a:t>区鹅埠办事处</a:t>
            </a:r>
            <a:endParaRPr lang="zh-CN" altLang="en-US" sz="2000" dirty="0">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latin typeface="宋体" panose="02010600030101010101" pitchFamily="2" charset="-122"/>
                <a:ea typeface="宋体" panose="02010600030101010101" pitchFamily="2" charset="-122"/>
              </a:rPr>
              <a:t>地址：深圳市深汕特别合作区</a:t>
            </a:r>
            <a:r>
              <a:rPr lang="zh-CN" altLang="en-US" sz="2000" dirty="0">
                <a:latin typeface="宋体" panose="02010600030101010101" pitchFamily="2" charset="-122"/>
                <a:ea typeface="宋体" panose="02010600030101010101" pitchFamily="2" charset="-122"/>
                <a:sym typeface="+mn-ea"/>
              </a:rPr>
              <a:t>鹅</a:t>
            </a:r>
            <a:r>
              <a:rPr lang="zh-CN" altLang="en-US" sz="2000" dirty="0" smtClean="0">
                <a:latin typeface="宋体" panose="02010600030101010101" pitchFamily="2" charset="-122"/>
                <a:ea typeface="宋体" panose="02010600030101010101" pitchFamily="2" charset="-122"/>
                <a:sym typeface="+mn-ea"/>
              </a:rPr>
              <a:t>埠</a:t>
            </a:r>
            <a:r>
              <a:rPr lang="zh-CN" altLang="en-US" sz="2000" dirty="0" smtClean="0">
                <a:latin typeface="宋体" panose="02010600030101010101" pitchFamily="2" charset="-122"/>
                <a:ea typeface="宋体" panose="02010600030101010101" pitchFamily="2" charset="-122"/>
              </a:rPr>
              <a:t>街道中心南路</a:t>
            </a:r>
            <a:r>
              <a:rPr lang="en-US" altLang="zh-CN" sz="2000" dirty="0" smtClean="0">
                <a:latin typeface="宋体" panose="02010600030101010101" pitchFamily="2" charset="-122"/>
                <a:ea typeface="宋体" panose="02010600030101010101" pitchFamily="2" charset="-122"/>
              </a:rPr>
              <a:t>100</a:t>
            </a:r>
            <a:r>
              <a:rPr lang="zh-CN" altLang="en-US" sz="2000" dirty="0" smtClean="0">
                <a:latin typeface="宋体" panose="02010600030101010101" pitchFamily="2" charset="-122"/>
                <a:ea typeface="宋体" panose="02010600030101010101" pitchFamily="2" charset="-122"/>
              </a:rPr>
              <a:t>号</a:t>
            </a:r>
            <a:endParaRPr lang="en-US" altLang="zh-CN" sz="2000" dirty="0" smtClean="0">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smtClean="0">
                <a:latin typeface="宋体" panose="02010600030101010101" pitchFamily="2" charset="-122"/>
                <a:ea typeface="宋体" panose="02010600030101010101" pitchFamily="2" charset="-122"/>
              </a:rPr>
              <a:t>3</a:t>
            </a:r>
            <a:r>
              <a:rPr lang="zh-CN" altLang="en-US" sz="2000" dirty="0">
                <a:latin typeface="宋体" panose="02010600030101010101" pitchFamily="2" charset="-122"/>
                <a:ea typeface="宋体" panose="02010600030101010101" pitchFamily="2" charset="-122"/>
              </a:rPr>
              <a:t>.深汕网:http://www.szss.gov.</a:t>
            </a:r>
            <a:r>
              <a:rPr lang="zh-CN" altLang="en-US" sz="2000" dirty="0" smtClean="0">
                <a:latin typeface="宋体" panose="02010600030101010101" pitchFamily="2" charset="-122"/>
                <a:ea typeface="宋体" panose="02010600030101010101" pitchFamily="2" charset="-122"/>
              </a:rPr>
              <a:t>cn</a:t>
            </a:r>
            <a:endParaRPr lang="zh-CN" altLang="en-US" sz="2000" dirty="0">
              <a:latin typeface="宋体" panose="02010600030101010101" pitchFamily="2" charset="-122"/>
              <a:ea typeface="宋体" panose="02010600030101010101" pitchFamily="2" charset="-122"/>
            </a:endParaRPr>
          </a:p>
          <a:p>
            <a:pPr indent="457200" algn="just" fontAlgn="auto">
              <a:lnSpc>
                <a:spcPct val="130000"/>
              </a:lnSpc>
            </a:pPr>
            <a:r>
              <a:rPr lang="zh-CN" altLang="en-US" sz="2000" b="1" dirty="0">
                <a:latin typeface="宋体" panose="02010600030101010101" pitchFamily="2" charset="-122"/>
                <a:ea typeface="宋体" panose="02010600030101010101" pitchFamily="2" charset="-122"/>
              </a:rPr>
              <a:t>三、公示时间</a:t>
            </a:r>
            <a:endParaRPr lang="zh-CN" altLang="en-US" sz="2000" b="1" dirty="0">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latin typeface="宋体" panose="02010600030101010101" pitchFamily="2" charset="-122"/>
                <a:ea typeface="宋体" panose="02010600030101010101" pitchFamily="2" charset="-122"/>
              </a:rPr>
              <a:t>本次选址与规划条件公示时间为</a:t>
            </a:r>
            <a:r>
              <a:rPr lang="en-US" altLang="zh-CN" sz="2000" dirty="0">
                <a:solidFill>
                  <a:schemeClr val="tx1"/>
                </a:solidFill>
                <a:latin typeface="宋体" panose="02010600030101010101" pitchFamily="2" charset="-122"/>
                <a:ea typeface="宋体" panose="02010600030101010101" pitchFamily="2" charset="-122"/>
              </a:rPr>
              <a:t>30</a:t>
            </a:r>
            <a:r>
              <a:rPr lang="zh-CN" altLang="en-US" sz="2000" dirty="0">
                <a:solidFill>
                  <a:schemeClr val="tx1"/>
                </a:solidFill>
                <a:latin typeface="宋体" panose="02010600030101010101" pitchFamily="2" charset="-122"/>
                <a:ea typeface="宋体" panose="02010600030101010101" pitchFamily="2" charset="-122"/>
              </a:rPr>
              <a:t>个自然日，自</a:t>
            </a:r>
            <a:r>
              <a:rPr lang="en-US" altLang="zh-CN" sz="2000" dirty="0" smtClean="0">
                <a:solidFill>
                  <a:schemeClr val="tx1"/>
                </a:solidFill>
                <a:latin typeface="宋体" panose="02010600030101010101" pitchFamily="2" charset="-122"/>
                <a:ea typeface="宋体" panose="02010600030101010101" pitchFamily="2" charset="-122"/>
              </a:rPr>
              <a:t>2026</a:t>
            </a:r>
            <a:r>
              <a:rPr lang="zh-CN" altLang="en-US" sz="2000" dirty="0" smtClean="0">
                <a:solidFill>
                  <a:schemeClr val="tx1"/>
                </a:solidFill>
                <a:latin typeface="宋体" panose="02010600030101010101" pitchFamily="2" charset="-122"/>
                <a:ea typeface="宋体" panose="02010600030101010101" pitchFamily="2" charset="-122"/>
              </a:rPr>
              <a:t>年</a:t>
            </a:r>
            <a:r>
              <a:rPr lang="en-US" altLang="zh-CN" sz="2000" dirty="0" smtClean="0">
                <a:solidFill>
                  <a:schemeClr val="tx1"/>
                </a:solidFill>
                <a:latin typeface="宋体" panose="02010600030101010101" pitchFamily="2" charset="-122"/>
                <a:ea typeface="宋体" panose="02010600030101010101" pitchFamily="2" charset="-122"/>
              </a:rPr>
              <a:t>7</a:t>
            </a:r>
            <a:r>
              <a:rPr lang="zh-CN" altLang="en-US" sz="2000" dirty="0" smtClean="0">
                <a:solidFill>
                  <a:schemeClr val="tx1"/>
                </a:solidFill>
                <a:latin typeface="宋体" panose="02010600030101010101" pitchFamily="2" charset="-122"/>
                <a:ea typeface="宋体" panose="02010600030101010101" pitchFamily="2" charset="-122"/>
              </a:rPr>
              <a:t>月</a:t>
            </a:r>
            <a:r>
              <a:rPr lang="en-US" altLang="zh-CN" sz="2000" dirty="0" smtClean="0">
                <a:solidFill>
                  <a:schemeClr val="tx1"/>
                </a:solidFill>
                <a:latin typeface="宋体" panose="02010600030101010101" pitchFamily="2" charset="-122"/>
                <a:ea typeface="宋体" panose="02010600030101010101" pitchFamily="2" charset="-122"/>
              </a:rPr>
              <a:t>24</a:t>
            </a:r>
            <a:r>
              <a:rPr lang="zh-CN" altLang="en-US" sz="2000" dirty="0" smtClean="0">
                <a:solidFill>
                  <a:schemeClr val="tx1"/>
                </a:solidFill>
                <a:latin typeface="宋体" panose="02010600030101010101" pitchFamily="2" charset="-122"/>
                <a:ea typeface="宋体" panose="02010600030101010101" pitchFamily="2" charset="-122"/>
              </a:rPr>
              <a:t>日</a:t>
            </a:r>
            <a:r>
              <a:rPr lang="zh-CN" altLang="en-US" sz="2000" dirty="0">
                <a:solidFill>
                  <a:schemeClr val="tx1"/>
                </a:solidFill>
                <a:latin typeface="宋体" panose="02010600030101010101" pitchFamily="2" charset="-122"/>
                <a:ea typeface="宋体" panose="02010600030101010101" pitchFamily="2" charset="-122"/>
              </a:rPr>
              <a:t>至</a:t>
            </a:r>
            <a:r>
              <a:rPr lang="en-US" altLang="zh-CN" sz="2000" dirty="0" smtClean="0">
                <a:solidFill>
                  <a:schemeClr val="tx1"/>
                </a:solidFill>
                <a:latin typeface="宋体" panose="02010600030101010101" pitchFamily="2" charset="-122"/>
                <a:ea typeface="宋体" panose="02010600030101010101" pitchFamily="2" charset="-122"/>
              </a:rPr>
              <a:t>2026</a:t>
            </a:r>
            <a:r>
              <a:rPr lang="zh-CN" altLang="en-US" sz="2000" dirty="0" smtClean="0">
                <a:solidFill>
                  <a:schemeClr val="tx1"/>
                </a:solidFill>
                <a:latin typeface="宋体" panose="02010600030101010101" pitchFamily="2" charset="-122"/>
                <a:ea typeface="宋体" panose="02010600030101010101" pitchFamily="2" charset="-122"/>
              </a:rPr>
              <a:t>年</a:t>
            </a:r>
            <a:r>
              <a:rPr lang="en-US" altLang="zh-CN" sz="2000" dirty="0" smtClean="0">
                <a:solidFill>
                  <a:schemeClr val="tx1"/>
                </a:solidFill>
                <a:latin typeface="宋体" panose="02010600030101010101" pitchFamily="2" charset="-122"/>
                <a:ea typeface="宋体" panose="02010600030101010101" pitchFamily="2" charset="-122"/>
              </a:rPr>
              <a:t>8</a:t>
            </a:r>
            <a:r>
              <a:rPr lang="zh-CN" altLang="en-US" sz="2000" dirty="0" smtClean="0">
                <a:solidFill>
                  <a:schemeClr val="tx1"/>
                </a:solidFill>
                <a:latin typeface="宋体" panose="02010600030101010101" pitchFamily="2" charset="-122"/>
                <a:ea typeface="宋体" panose="02010600030101010101" pitchFamily="2" charset="-122"/>
              </a:rPr>
              <a:t>月</a:t>
            </a:r>
            <a:r>
              <a:rPr lang="en-US" altLang="zh-CN" sz="2000" dirty="0" smtClean="0">
                <a:solidFill>
                  <a:schemeClr val="tx1"/>
                </a:solidFill>
                <a:latin typeface="宋体" panose="02010600030101010101" pitchFamily="2" charset="-122"/>
                <a:ea typeface="宋体" panose="02010600030101010101" pitchFamily="2" charset="-122"/>
              </a:rPr>
              <a:t>23</a:t>
            </a:r>
            <a:r>
              <a:rPr lang="zh-CN" altLang="en-US" sz="2000" dirty="0" smtClean="0">
                <a:solidFill>
                  <a:schemeClr val="tx1"/>
                </a:solidFill>
                <a:latin typeface="宋体" panose="02010600030101010101" pitchFamily="2" charset="-122"/>
                <a:ea typeface="宋体" panose="02010600030101010101" pitchFamily="2" charset="-122"/>
              </a:rPr>
              <a:t>日</a:t>
            </a:r>
            <a:r>
              <a:rPr lang="zh-CN" altLang="en-US" sz="2000" dirty="0">
                <a:solidFill>
                  <a:schemeClr val="tx1"/>
                </a:solidFill>
                <a:latin typeface="宋体" panose="02010600030101010101" pitchFamily="2" charset="-122"/>
                <a:ea typeface="宋体" panose="02010600030101010101" pitchFamily="2" charset="-122"/>
              </a:rPr>
              <a:t>（以实际公示时间为准）</a:t>
            </a:r>
            <a:r>
              <a:rPr lang="zh-CN" altLang="en-US" sz="2000" dirty="0" smtClean="0">
                <a:solidFill>
                  <a:schemeClr val="tx1"/>
                </a:solidFill>
                <a:latin typeface="宋体" panose="02010600030101010101" pitchFamily="2" charset="-122"/>
                <a:ea typeface="宋体" panose="02010600030101010101" pitchFamily="2" charset="-122"/>
              </a:rPr>
              <a:t>。</a:t>
            </a:r>
            <a:endParaRPr lang="zh-CN" altLang="en-US" sz="2000" dirty="0" smtClean="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zh-CN" altLang="en-US" sz="2000" b="1" dirty="0" smtClean="0">
                <a:solidFill>
                  <a:schemeClr val="tx1"/>
                </a:solidFill>
                <a:latin typeface="宋体" panose="02010600030101010101" pitchFamily="2" charset="-122"/>
                <a:ea typeface="宋体" panose="02010600030101010101" pitchFamily="2" charset="-122"/>
              </a:rPr>
              <a:t>四</a:t>
            </a:r>
            <a:r>
              <a:rPr lang="zh-CN" altLang="en-US" sz="2000" b="1" dirty="0">
                <a:solidFill>
                  <a:schemeClr val="tx1"/>
                </a:solidFill>
                <a:latin typeface="宋体" panose="02010600030101010101" pitchFamily="2" charset="-122"/>
                <a:ea typeface="宋体" panose="02010600030101010101" pitchFamily="2" charset="-122"/>
              </a:rPr>
              <a:t>、公众意见征询</a:t>
            </a:r>
            <a:endParaRPr lang="zh-CN" altLang="en-US" sz="2000" b="1"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solidFill>
                  <a:schemeClr val="tx1"/>
                </a:solidFill>
                <a:latin typeface="宋体" panose="02010600030101010101" pitchFamily="2" charset="-122"/>
                <a:ea typeface="宋体" panose="02010600030101010101" pitchFamily="2" charset="-122"/>
              </a:rPr>
              <a:t>公示期间，任何单位和个人均可向我局提出意见或建议。提出意见或建议，应填写“公众意见征询表”，在展示网站有“公众意见征询表”供市民下载。公众意见征询表请寄深圳市深汕特别合作区管委会文贞楼</a:t>
            </a:r>
            <a:r>
              <a:rPr lang="en-US" altLang="zh-CN" sz="2000" dirty="0">
                <a:solidFill>
                  <a:schemeClr val="tx1"/>
                </a:solidFill>
                <a:latin typeface="宋体" panose="02010600030101010101" pitchFamily="2" charset="-122"/>
                <a:ea typeface="宋体" panose="02010600030101010101" pitchFamily="2" charset="-122"/>
              </a:rPr>
              <a:t>1</a:t>
            </a:r>
            <a:r>
              <a:rPr lang="zh-CN" altLang="en-US" sz="2000" dirty="0">
                <a:solidFill>
                  <a:schemeClr val="tx1"/>
                </a:solidFill>
                <a:latin typeface="宋体" panose="02010600030101010101" pitchFamily="2" charset="-122"/>
                <a:ea typeface="宋体" panose="02010600030101010101" pitchFamily="2" charset="-122"/>
              </a:rPr>
              <a:t>栋</a:t>
            </a:r>
            <a:r>
              <a:rPr lang="en-US" altLang="zh-CN" sz="2000" dirty="0">
                <a:solidFill>
                  <a:schemeClr val="tx1"/>
                </a:solidFill>
                <a:latin typeface="宋体" panose="02010600030101010101" pitchFamily="2" charset="-122"/>
                <a:ea typeface="宋体" panose="02010600030101010101" pitchFamily="2" charset="-122"/>
              </a:rPr>
              <a:t>2</a:t>
            </a:r>
            <a:r>
              <a:rPr lang="zh-CN" altLang="en-US" sz="2000" dirty="0">
                <a:solidFill>
                  <a:schemeClr val="tx1"/>
                </a:solidFill>
                <a:latin typeface="宋体" panose="02010600030101010101" pitchFamily="2" charset="-122"/>
                <a:ea typeface="宋体" panose="02010600030101010101" pitchFamily="2" charset="-122"/>
              </a:rPr>
              <a:t>楼 </a:t>
            </a:r>
            <a:r>
              <a:rPr lang="en-US" altLang="zh-CN" sz="2000" dirty="0">
                <a:solidFill>
                  <a:schemeClr val="tx1"/>
                </a:solidFill>
                <a:latin typeface="宋体" panose="02010600030101010101" pitchFamily="2" charset="-122"/>
                <a:ea typeface="宋体" panose="02010600030101010101" pitchFamily="2" charset="-122"/>
              </a:rPr>
              <a:t>211</a:t>
            </a:r>
            <a:r>
              <a:rPr lang="zh-CN" altLang="en-US" sz="2000" dirty="0">
                <a:latin typeface="宋体" panose="02010600030101010101" pitchFamily="2" charset="-122"/>
                <a:ea typeface="宋体" panose="02010600030101010101" pitchFamily="2" charset="-122"/>
              </a:rPr>
              <a:t>室（我局地址</a:t>
            </a:r>
            <a:r>
              <a:rPr lang="zh-CN" altLang="en-US" sz="2000" dirty="0" smtClean="0">
                <a:latin typeface="宋体" panose="02010600030101010101" pitchFamily="2" charset="-122"/>
                <a:ea typeface="宋体" panose="02010600030101010101" pitchFamily="2" charset="-122"/>
              </a:rPr>
              <a:t>）</a:t>
            </a:r>
            <a:r>
              <a:rPr lang="zh-CN" altLang="en-US" sz="2000" dirty="0" smtClean="0">
                <a:solidFill>
                  <a:schemeClr val="tx1"/>
                </a:solidFill>
                <a:latin typeface="宋体" panose="02010600030101010101" pitchFamily="2" charset="-122"/>
                <a:ea typeface="宋体" panose="02010600030101010101" pitchFamily="2" charset="-122"/>
              </a:rPr>
              <a:t>（</a:t>
            </a:r>
            <a:r>
              <a:rPr lang="zh-CN" altLang="en-US" sz="2000" dirty="0">
                <a:solidFill>
                  <a:schemeClr val="tx1"/>
                </a:solidFill>
                <a:latin typeface="宋体" panose="02010600030101010101" pitchFamily="2" charset="-122"/>
                <a:ea typeface="宋体" panose="02010600030101010101" pitchFamily="2" charset="-122"/>
              </a:rPr>
              <a:t>邮编</a:t>
            </a:r>
            <a:r>
              <a:rPr lang="en-US" altLang="zh-CN" sz="2000" dirty="0">
                <a:solidFill>
                  <a:schemeClr val="tx1"/>
                </a:solidFill>
                <a:latin typeface="宋体" panose="02010600030101010101" pitchFamily="2" charset="-122"/>
                <a:ea typeface="宋体" panose="02010600030101010101" pitchFamily="2" charset="-122"/>
              </a:rPr>
              <a:t>518200</a:t>
            </a:r>
            <a:r>
              <a:rPr lang="zh-CN" altLang="en-US" sz="2000" dirty="0">
                <a:solidFill>
                  <a:schemeClr val="tx1"/>
                </a:solidFill>
                <a:latin typeface="宋体" panose="02010600030101010101" pitchFamily="2" charset="-122"/>
                <a:ea typeface="宋体" panose="02010600030101010101" pitchFamily="2" charset="-122"/>
              </a:rPr>
              <a:t>），信封注明“公众意见”字样。公众意见征询截止日期为</a:t>
            </a:r>
            <a:r>
              <a:rPr lang="en-US" altLang="zh-CN" sz="2000" dirty="0" smtClean="0">
                <a:solidFill>
                  <a:schemeClr val="tx1"/>
                </a:solidFill>
                <a:latin typeface="宋体" panose="02010600030101010101" pitchFamily="2" charset="-122"/>
                <a:ea typeface="宋体" panose="02010600030101010101" pitchFamily="2" charset="-122"/>
              </a:rPr>
              <a:t>2026</a:t>
            </a:r>
            <a:r>
              <a:rPr lang="zh-CN" altLang="en-US" sz="2000" dirty="0" smtClean="0">
                <a:solidFill>
                  <a:schemeClr val="tx1"/>
                </a:solidFill>
                <a:latin typeface="宋体" panose="02010600030101010101" pitchFamily="2" charset="-122"/>
                <a:ea typeface="宋体" panose="02010600030101010101" pitchFamily="2" charset="-122"/>
              </a:rPr>
              <a:t>年</a:t>
            </a:r>
            <a:r>
              <a:rPr lang="en-US" altLang="zh-CN" sz="2000" dirty="0" smtClean="0">
                <a:solidFill>
                  <a:schemeClr val="tx1"/>
                </a:solidFill>
                <a:latin typeface="宋体" panose="02010600030101010101" pitchFamily="2" charset="-122"/>
                <a:ea typeface="宋体" panose="02010600030101010101" pitchFamily="2" charset="-122"/>
              </a:rPr>
              <a:t>8</a:t>
            </a:r>
            <a:r>
              <a:rPr lang="zh-CN" altLang="en-US" sz="2000" dirty="0" smtClean="0">
                <a:solidFill>
                  <a:schemeClr val="tx1"/>
                </a:solidFill>
                <a:latin typeface="宋体" panose="02010600030101010101" pitchFamily="2" charset="-122"/>
                <a:ea typeface="宋体" panose="02010600030101010101" pitchFamily="2" charset="-122"/>
              </a:rPr>
              <a:t>月</a:t>
            </a:r>
            <a:r>
              <a:rPr lang="en-US" altLang="zh-CN" sz="2000" dirty="0" smtClean="0">
                <a:solidFill>
                  <a:schemeClr val="tx1"/>
                </a:solidFill>
                <a:latin typeface="宋体" panose="02010600030101010101" pitchFamily="2" charset="-122"/>
                <a:ea typeface="宋体" panose="02010600030101010101" pitchFamily="2" charset="-122"/>
              </a:rPr>
              <a:t>20</a:t>
            </a:r>
            <a:r>
              <a:rPr lang="zh-CN" altLang="en-US" sz="2000" dirty="0" smtClean="0">
                <a:latin typeface="宋体" panose="02010600030101010101" pitchFamily="2" charset="-122"/>
                <a:ea typeface="宋体" panose="02010600030101010101" pitchFamily="2" charset="-122"/>
              </a:rPr>
              <a:t>日</a:t>
            </a:r>
            <a:r>
              <a:rPr lang="zh-CN" altLang="en-US" sz="2000" dirty="0">
                <a:latin typeface="宋体" panose="02010600030101010101" pitchFamily="2" charset="-122"/>
                <a:ea typeface="宋体" panose="02010600030101010101" pitchFamily="2" charset="-122"/>
              </a:rPr>
              <a:t>（如邮寄，以邮戳日期为准</a:t>
            </a:r>
            <a:r>
              <a:rPr lang="zh-CN" altLang="en-US" sz="2000" dirty="0" smtClean="0">
                <a:latin typeface="宋体" panose="02010600030101010101" pitchFamily="2" charset="-122"/>
                <a:ea typeface="宋体" panose="02010600030101010101" pitchFamily="2" charset="-122"/>
              </a:rPr>
              <a:t>）</a:t>
            </a:r>
            <a:r>
              <a:rPr lang="zh-CN" altLang="en-US" sz="2000" dirty="0" smtClean="0">
                <a:solidFill>
                  <a:schemeClr val="tx1"/>
                </a:solidFill>
                <a:latin typeface="宋体" panose="02010600030101010101" pitchFamily="2" charset="-122"/>
                <a:ea typeface="宋体" panose="02010600030101010101" pitchFamily="2" charset="-122"/>
              </a:rPr>
              <a:t>。</a:t>
            </a:r>
            <a:r>
              <a:rPr lang="zh-CN" altLang="en-US" sz="2000" dirty="0">
                <a:solidFill>
                  <a:schemeClr val="tx1"/>
                </a:solidFill>
                <a:latin typeface="宋体" panose="02010600030101010101" pitchFamily="2" charset="-122"/>
                <a:ea typeface="宋体" panose="02010600030101010101" pitchFamily="2" charset="-122"/>
              </a:rPr>
              <a:t>我局将按相关规定对公众意见进行认真研究和提出处理意见。</a:t>
            </a:r>
            <a:endParaRPr lang="en-US" altLang="zh-CN"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zh-CN" altLang="en-US" sz="2000" b="1" dirty="0">
                <a:solidFill>
                  <a:schemeClr val="tx1"/>
                </a:solidFill>
                <a:latin typeface="宋体" panose="02010600030101010101" pitchFamily="2" charset="-122"/>
                <a:ea typeface="宋体" panose="02010600030101010101" pitchFamily="2" charset="-122"/>
              </a:rPr>
              <a:t>五、联系方式 </a:t>
            </a:r>
            <a:r>
              <a:rPr lang="zh-CN" altLang="en-US" sz="2000" dirty="0">
                <a:solidFill>
                  <a:schemeClr val="tx1"/>
                </a:solidFill>
                <a:latin typeface="宋体" panose="02010600030101010101" pitchFamily="2" charset="-122"/>
                <a:ea typeface="宋体" panose="02010600030101010101" pitchFamily="2" charset="-122"/>
              </a:rPr>
              <a:t>　</a:t>
            </a:r>
            <a:endParaRPr lang="zh-CN" altLang="en-US"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solidFill>
                  <a:schemeClr val="tx1"/>
                </a:solidFill>
                <a:latin typeface="宋体" panose="02010600030101010101" pitchFamily="2" charset="-122"/>
                <a:ea typeface="宋体" panose="02010600030101010101" pitchFamily="2" charset="-122"/>
              </a:rPr>
              <a:t>联系人</a:t>
            </a:r>
            <a:r>
              <a:rPr lang="zh-CN" altLang="en-US" sz="2000" dirty="0" smtClean="0">
                <a:solidFill>
                  <a:schemeClr val="tx1"/>
                </a:solidFill>
                <a:latin typeface="宋体" panose="02010600030101010101" pitchFamily="2" charset="-122"/>
                <a:ea typeface="宋体" panose="02010600030101010101" pitchFamily="2" charset="-122"/>
              </a:rPr>
              <a:t>：</a:t>
            </a:r>
            <a:r>
              <a:rPr lang="zh-CN" altLang="en-US" sz="2000" dirty="0" smtClean="0">
                <a:solidFill>
                  <a:schemeClr val="tx1"/>
                </a:solidFill>
                <a:latin typeface="宋体" panose="02010600030101010101" pitchFamily="2" charset="-122"/>
                <a:ea typeface="宋体" panose="02010600030101010101" pitchFamily="2" charset="-122"/>
              </a:rPr>
              <a:t>冯工</a:t>
            </a:r>
            <a:endParaRPr lang="en-US" altLang="zh-CN"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solidFill>
                  <a:schemeClr val="tx1"/>
                </a:solidFill>
                <a:latin typeface="宋体" panose="02010600030101010101" pitchFamily="2" charset="-122"/>
                <a:ea typeface="宋体" panose="02010600030101010101" pitchFamily="2" charset="-122"/>
              </a:rPr>
              <a:t>联系电话：</a:t>
            </a:r>
            <a:r>
              <a:rPr lang="en-US" altLang="zh-CN" sz="2000" dirty="0">
                <a:solidFill>
                  <a:schemeClr val="tx1"/>
                </a:solidFill>
                <a:latin typeface="宋体" panose="02010600030101010101" pitchFamily="2" charset="-122"/>
                <a:ea typeface="宋体" panose="02010600030101010101" pitchFamily="2" charset="-122"/>
              </a:rPr>
              <a:t>0755-22106735</a:t>
            </a:r>
            <a:endParaRPr lang="en-US" altLang="zh-CN"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solidFill>
                  <a:schemeClr val="tx1"/>
                </a:solidFill>
                <a:latin typeface="宋体" panose="02010600030101010101" pitchFamily="2" charset="-122"/>
                <a:ea typeface="宋体" panose="02010600030101010101" pitchFamily="2" charset="-122"/>
              </a:rPr>
              <a:t>联系地址：深汕特别合作区管委会文贞楼</a:t>
            </a:r>
            <a:r>
              <a:rPr lang="en-US" altLang="zh-CN" sz="2000" dirty="0">
                <a:solidFill>
                  <a:schemeClr val="tx1"/>
                </a:solidFill>
                <a:latin typeface="宋体" panose="02010600030101010101" pitchFamily="2" charset="-122"/>
                <a:ea typeface="宋体" panose="02010600030101010101" pitchFamily="2" charset="-122"/>
              </a:rPr>
              <a:t>1</a:t>
            </a:r>
            <a:r>
              <a:rPr lang="zh-CN" altLang="en-US" sz="2000" dirty="0">
                <a:solidFill>
                  <a:schemeClr val="tx1"/>
                </a:solidFill>
                <a:latin typeface="宋体" panose="02010600030101010101" pitchFamily="2" charset="-122"/>
                <a:ea typeface="宋体" panose="02010600030101010101" pitchFamily="2" charset="-122"/>
              </a:rPr>
              <a:t>栋</a:t>
            </a:r>
            <a:r>
              <a:rPr lang="en-US" altLang="zh-CN" sz="2000" dirty="0">
                <a:solidFill>
                  <a:schemeClr val="tx1"/>
                </a:solidFill>
                <a:latin typeface="宋体" panose="02010600030101010101" pitchFamily="2" charset="-122"/>
                <a:ea typeface="宋体" panose="02010600030101010101" pitchFamily="2" charset="-122"/>
              </a:rPr>
              <a:t>2</a:t>
            </a:r>
            <a:r>
              <a:rPr lang="zh-CN" altLang="en-US" sz="2000" dirty="0">
                <a:solidFill>
                  <a:schemeClr val="tx1"/>
                </a:solidFill>
                <a:latin typeface="宋体" panose="02010600030101010101" pitchFamily="2" charset="-122"/>
                <a:ea typeface="宋体" panose="02010600030101010101" pitchFamily="2" charset="-122"/>
              </a:rPr>
              <a:t>楼</a:t>
            </a:r>
            <a:r>
              <a:rPr lang="en-US" altLang="zh-CN" sz="2000" dirty="0">
                <a:solidFill>
                  <a:schemeClr val="tx1"/>
                </a:solidFill>
                <a:latin typeface="宋体" panose="02010600030101010101" pitchFamily="2" charset="-122"/>
                <a:ea typeface="宋体" panose="02010600030101010101" pitchFamily="2" charset="-122"/>
              </a:rPr>
              <a:t>211</a:t>
            </a:r>
            <a:r>
              <a:rPr lang="zh-CN" altLang="en-US" sz="2000" dirty="0">
                <a:solidFill>
                  <a:schemeClr val="tx1"/>
                </a:solidFill>
                <a:latin typeface="宋体" panose="02010600030101010101" pitchFamily="2" charset="-122"/>
                <a:ea typeface="宋体" panose="02010600030101010101" pitchFamily="2" charset="-122"/>
              </a:rPr>
              <a:t>室（邮编</a:t>
            </a:r>
            <a:r>
              <a:rPr lang="en-US" altLang="zh-CN" sz="2000" dirty="0">
                <a:solidFill>
                  <a:schemeClr val="tx1"/>
                </a:solidFill>
                <a:latin typeface="宋体" panose="02010600030101010101" pitchFamily="2" charset="-122"/>
                <a:ea typeface="宋体" panose="02010600030101010101" pitchFamily="2" charset="-122"/>
              </a:rPr>
              <a:t>518200</a:t>
            </a:r>
            <a:r>
              <a:rPr lang="zh-CN" altLang="en-US" sz="2000" dirty="0">
                <a:solidFill>
                  <a:schemeClr val="tx1"/>
                </a:solidFill>
                <a:latin typeface="宋体" panose="02010600030101010101" pitchFamily="2" charset="-122"/>
                <a:ea typeface="宋体" panose="02010600030101010101" pitchFamily="2" charset="-122"/>
              </a:rPr>
              <a:t>）  </a:t>
            </a:r>
            <a:endParaRPr lang="zh-CN" altLang="en-US"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endParaRPr lang="zh-CN" altLang="en-US"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solidFill>
                  <a:schemeClr val="tx1"/>
                </a:solidFill>
                <a:latin typeface="宋体" panose="02010600030101010101" pitchFamily="2" charset="-122"/>
                <a:ea typeface="宋体" panose="02010600030101010101" pitchFamily="2" charset="-122"/>
              </a:rPr>
              <a:t>附件：</a:t>
            </a:r>
            <a:endParaRPr lang="zh-CN" altLang="en-US"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en-US" altLang="zh-CN" sz="2000" dirty="0">
                <a:solidFill>
                  <a:schemeClr val="tx1"/>
                </a:solidFill>
                <a:latin typeface="宋体" panose="02010600030101010101" pitchFamily="2" charset="-122"/>
                <a:ea typeface="宋体" panose="02010600030101010101" pitchFamily="2" charset="-122"/>
              </a:rPr>
              <a:t>1.</a:t>
            </a:r>
            <a:r>
              <a:rPr lang="zh-CN" altLang="en-US" sz="2000" dirty="0">
                <a:solidFill>
                  <a:schemeClr val="tx1"/>
                </a:solidFill>
                <a:latin typeface="宋体" panose="02010600030101010101" pitchFamily="2" charset="-122"/>
                <a:ea typeface="宋体" panose="02010600030101010101" pitchFamily="2" charset="-122"/>
              </a:rPr>
              <a:t>公示图表</a:t>
            </a:r>
            <a:endParaRPr lang="zh-CN" altLang="en-US"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en-US" altLang="zh-CN" sz="2000" dirty="0">
                <a:solidFill>
                  <a:schemeClr val="tx1"/>
                </a:solidFill>
                <a:latin typeface="宋体" panose="02010600030101010101" pitchFamily="2" charset="-122"/>
                <a:ea typeface="宋体" panose="02010600030101010101" pitchFamily="2" charset="-122"/>
              </a:rPr>
              <a:t>2.</a:t>
            </a:r>
            <a:r>
              <a:rPr lang="zh-CN" altLang="en-US" sz="2000" dirty="0">
                <a:solidFill>
                  <a:schemeClr val="tx1"/>
                </a:solidFill>
                <a:latin typeface="宋体" panose="02010600030101010101" pitchFamily="2" charset="-122"/>
                <a:ea typeface="宋体" panose="02010600030101010101" pitchFamily="2" charset="-122"/>
              </a:rPr>
              <a:t>公众意见征询表      </a:t>
            </a:r>
            <a:endParaRPr lang="en-US" altLang="zh-CN"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endParaRPr lang="zh-CN" altLang="en-US"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zh-CN" altLang="en-US" sz="2000" dirty="0">
                <a:solidFill>
                  <a:schemeClr val="tx1"/>
                </a:solidFill>
                <a:latin typeface="宋体" panose="02010600030101010101" pitchFamily="2" charset="-122"/>
                <a:ea typeface="宋体" panose="02010600030101010101" pitchFamily="2" charset="-122"/>
              </a:rPr>
              <a:t> </a:t>
            </a:r>
            <a:endParaRPr lang="en-US" altLang="zh-CN"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en-US" altLang="zh-CN" sz="2000" dirty="0">
                <a:solidFill>
                  <a:schemeClr val="tx1"/>
                </a:solidFill>
                <a:latin typeface="宋体" panose="02010600030101010101" pitchFamily="2" charset="-122"/>
                <a:ea typeface="宋体" panose="02010600030101010101" pitchFamily="2" charset="-122"/>
              </a:rPr>
              <a:t>                                                               </a:t>
            </a:r>
            <a:r>
              <a:rPr lang="zh-CN" altLang="en-US" sz="2000" dirty="0">
                <a:solidFill>
                  <a:schemeClr val="tx1"/>
                </a:solidFill>
                <a:latin typeface="宋体" panose="02010600030101010101" pitchFamily="2" charset="-122"/>
                <a:ea typeface="宋体" panose="02010600030101010101" pitchFamily="2" charset="-122"/>
              </a:rPr>
              <a:t>市规划和自然资源局深汕管理局 </a:t>
            </a:r>
            <a:endParaRPr lang="en-US" altLang="zh-CN" sz="2000" dirty="0">
              <a:solidFill>
                <a:schemeClr val="tx1"/>
              </a:solidFill>
              <a:latin typeface="宋体" panose="02010600030101010101" pitchFamily="2" charset="-122"/>
              <a:ea typeface="宋体" panose="02010600030101010101" pitchFamily="2" charset="-122"/>
            </a:endParaRPr>
          </a:p>
          <a:p>
            <a:pPr indent="457200" algn="just" fontAlgn="auto">
              <a:lnSpc>
                <a:spcPct val="130000"/>
              </a:lnSpc>
            </a:pPr>
            <a:r>
              <a:rPr lang="en-US" altLang="zh-CN" sz="2000" dirty="0" smtClean="0">
                <a:solidFill>
                  <a:schemeClr val="tx1"/>
                </a:solidFill>
                <a:latin typeface="宋体" panose="02010600030101010101" pitchFamily="2" charset="-122"/>
                <a:ea typeface="宋体" panose="02010600030101010101" pitchFamily="2" charset="-122"/>
              </a:rPr>
              <a:t>                                                                        2026</a:t>
            </a:r>
            <a:r>
              <a:rPr lang="zh-CN" altLang="en-US" sz="2000" dirty="0" smtClean="0">
                <a:solidFill>
                  <a:schemeClr val="tx1"/>
                </a:solidFill>
                <a:latin typeface="宋体" panose="02010600030101010101" pitchFamily="2" charset="-122"/>
                <a:ea typeface="宋体" panose="02010600030101010101" pitchFamily="2" charset="-122"/>
              </a:rPr>
              <a:t>年</a:t>
            </a:r>
            <a:r>
              <a:rPr lang="en-US" altLang="zh-CN" sz="2000" dirty="0" smtClean="0">
                <a:solidFill>
                  <a:schemeClr val="tx1"/>
                </a:solidFill>
                <a:latin typeface="宋体" panose="02010600030101010101" pitchFamily="2" charset="-122"/>
                <a:ea typeface="宋体" panose="02010600030101010101" pitchFamily="2" charset="-122"/>
              </a:rPr>
              <a:t>7</a:t>
            </a:r>
            <a:r>
              <a:rPr lang="zh-CN" altLang="en-US" sz="2000" dirty="0" smtClean="0">
                <a:solidFill>
                  <a:schemeClr val="tx1"/>
                </a:solidFill>
                <a:latin typeface="宋体" panose="02010600030101010101" pitchFamily="2" charset="-122"/>
                <a:ea typeface="宋体" panose="02010600030101010101" pitchFamily="2" charset="-122"/>
              </a:rPr>
              <a:t>月</a:t>
            </a:r>
            <a:r>
              <a:rPr lang="en-US" altLang="zh-CN" sz="2000" dirty="0" smtClean="0">
                <a:solidFill>
                  <a:schemeClr val="tx1"/>
                </a:solidFill>
                <a:latin typeface="宋体" panose="02010600030101010101" pitchFamily="2" charset="-122"/>
                <a:ea typeface="宋体" panose="02010600030101010101" pitchFamily="2" charset="-122"/>
              </a:rPr>
              <a:t>24</a:t>
            </a:r>
            <a:r>
              <a:rPr lang="zh-CN" altLang="en-US" sz="2000" dirty="0" smtClean="0">
                <a:solidFill>
                  <a:schemeClr val="tx1"/>
                </a:solidFill>
                <a:latin typeface="宋体" panose="02010600030101010101" pitchFamily="2" charset="-122"/>
                <a:ea typeface="宋体" panose="02010600030101010101" pitchFamily="2" charset="-122"/>
              </a:rPr>
              <a:t>日</a:t>
            </a:r>
            <a:endParaRPr lang="zh-CN" altLang="en-US" sz="2000" dirty="0" smtClean="0">
              <a:solidFill>
                <a:schemeClr val="tx1"/>
              </a:solidFill>
              <a:latin typeface="宋体" panose="02010600030101010101" pitchFamily="2" charset="-122"/>
              <a:ea typeface="宋体" panose="02010600030101010101" pitchFamily="2" charset="-122"/>
            </a:endParaRPr>
          </a:p>
        </p:txBody>
      </p:sp>
      <p:sp>
        <p:nvSpPr>
          <p:cNvPr id="15" name="文本框 14"/>
          <p:cNvSpPr txBox="1"/>
          <p:nvPr/>
        </p:nvSpPr>
        <p:spPr>
          <a:xfrm>
            <a:off x="24113412" y="12090483"/>
            <a:ext cx="4595435" cy="461665"/>
          </a:xfrm>
          <a:prstGeom prst="rect">
            <a:avLst/>
          </a:prstGeom>
          <a:noFill/>
        </p:spPr>
        <p:txBody>
          <a:bodyPr wrap="square" rtlCol="0">
            <a:spAutoFit/>
          </a:bodyPr>
          <a:lstStyle/>
          <a:p>
            <a:pPr algn="ctr"/>
            <a:r>
              <a:rPr lang="zh-CN" altLang="en-US" sz="2400" b="1" dirty="0">
                <a:latin typeface="宋体" panose="02010600030101010101" pitchFamily="2" charset="-122"/>
                <a:ea typeface="宋体" panose="02010600030101010101" pitchFamily="2" charset="-122"/>
              </a:rPr>
              <a:t>项目选址地块土地利用规划图</a:t>
            </a:r>
            <a:endParaRPr lang="zh-CN" altLang="en-US" sz="2400" b="1" dirty="0">
              <a:latin typeface="宋体" panose="02010600030101010101" pitchFamily="2" charset="-122"/>
              <a:ea typeface="宋体" panose="02010600030101010101" pitchFamily="2" charset="-122"/>
            </a:endParaRPr>
          </a:p>
        </p:txBody>
      </p:sp>
      <p:graphicFrame>
        <p:nvGraphicFramePr>
          <p:cNvPr id="71" name="表格 70"/>
          <p:cNvGraphicFramePr>
            <a:graphicFrameLocks noGrp="1"/>
          </p:cNvGraphicFramePr>
          <p:nvPr/>
        </p:nvGraphicFramePr>
        <p:xfrm>
          <a:off x="14147829" y="13922477"/>
          <a:ext cx="15841761" cy="6651729"/>
        </p:xfrm>
        <a:graphic>
          <a:graphicData uri="http://schemas.openxmlformats.org/drawingml/2006/table">
            <a:tbl>
              <a:tblPr firstRow="1" bandRow="1">
                <a:tableStyleId>{5940675A-B579-460E-94D1-54222C63F5DA}</a:tableStyleId>
              </a:tblPr>
              <a:tblGrid>
                <a:gridCol w="6161515"/>
                <a:gridCol w="9680246"/>
              </a:tblGrid>
              <a:tr h="564305">
                <a:tc>
                  <a:txBody>
                    <a:bodyPr/>
                    <a:lstStyle/>
                    <a:p>
                      <a:pPr marL="0" marR="0" indent="0" algn="ctr" defTabSz="866775" rtl="0" eaLnBrk="1" fontAlgn="auto" latinLnBrk="0" hangingPunct="1">
                        <a:lnSpc>
                          <a:spcPct val="100000"/>
                        </a:lnSpc>
                        <a:spcBef>
                          <a:spcPts val="0"/>
                        </a:spcBef>
                        <a:spcAft>
                          <a:spcPts val="0"/>
                        </a:spcAft>
                        <a:buClrTx/>
                        <a:buSzTx/>
                        <a:buFontTx/>
                        <a:buNone/>
                        <a:defRPr/>
                      </a:pPr>
                      <a:r>
                        <a:rPr lang="zh-CN" altLang="en-US" sz="2400" b="0" dirty="0" smtClean="0">
                          <a:latin typeface="宋体" panose="02010600030101010101" pitchFamily="2" charset="-122"/>
                          <a:ea typeface="宋体" panose="02010600030101010101" pitchFamily="2" charset="-122"/>
                        </a:rPr>
                        <a:t>用地性质</a:t>
                      </a:r>
                      <a:endParaRPr lang="zh-CN" altLang="en-US" sz="2400" b="0" dirty="0" smtClean="0">
                        <a:latin typeface="宋体" panose="02010600030101010101" pitchFamily="2" charset="-122"/>
                        <a:ea typeface="宋体" panose="02010600030101010101" pitchFamily="2" charset="-122"/>
                      </a:endParaRPr>
                    </a:p>
                  </a:txBody>
                  <a:tcPr anchor="ctr"/>
                </a:tc>
                <a:tc>
                  <a:txBody>
                    <a:bodyPr/>
                    <a:lstStyle/>
                    <a:p>
                      <a:pPr algn="ctr">
                        <a:lnSpc>
                          <a:spcPct val="130000"/>
                        </a:lnSpc>
                      </a:pPr>
                      <a:r>
                        <a:rPr lang="zh-CN" altLang="en-US" sz="2400" b="0" dirty="0" smtClean="0">
                          <a:latin typeface="宋体" panose="02010600030101010101" pitchFamily="2" charset="-122"/>
                          <a:ea typeface="宋体" panose="02010600030101010101" pitchFamily="2" charset="-122"/>
                        </a:rPr>
                        <a:t>市政供应设施用地（</a:t>
                      </a:r>
                      <a:r>
                        <a:rPr lang="en-US" altLang="zh-CN" sz="2400" b="0" dirty="0" smtClean="0">
                          <a:latin typeface="宋体" panose="02010600030101010101" pitchFamily="2" charset="-122"/>
                          <a:ea typeface="宋体" panose="02010600030101010101" pitchFamily="2" charset="-122"/>
                        </a:rPr>
                        <a:t>U1)</a:t>
                      </a:r>
                      <a:endParaRPr lang="en-US" altLang="zh-CN" sz="2400" b="0" dirty="0" smtClean="0">
                        <a:latin typeface="宋体" panose="02010600030101010101" pitchFamily="2" charset="-122"/>
                        <a:ea typeface="宋体" panose="02010600030101010101" pitchFamily="2" charset="-122"/>
                      </a:endParaRPr>
                    </a:p>
                  </a:txBody>
                  <a:tcPr anchor="ctr"/>
                </a:tc>
              </a:tr>
              <a:tr h="493156">
                <a:tc>
                  <a:txBody>
                    <a:bodyPr/>
                    <a:lstStyle/>
                    <a:p>
                      <a:pPr algn="ctr"/>
                      <a:r>
                        <a:rPr lang="zh-CN" altLang="en-US" sz="2400" b="0" dirty="0" smtClean="0">
                          <a:latin typeface="宋体" panose="02010600030101010101" pitchFamily="2" charset="-122"/>
                          <a:ea typeface="宋体" panose="02010600030101010101" pitchFamily="2" charset="-122"/>
                        </a:rPr>
                        <a:t>电压等级</a:t>
                      </a:r>
                      <a:endParaRPr lang="zh-CN" altLang="en-US" sz="2400" b="0" dirty="0">
                        <a:latin typeface="宋体" panose="02010600030101010101" pitchFamily="2" charset="-122"/>
                        <a:ea typeface="宋体" panose="02010600030101010101" pitchFamily="2" charset="-122"/>
                      </a:endParaRPr>
                    </a:p>
                  </a:txBody>
                  <a:tcPr anchor="ctr"/>
                </a:tc>
                <a:tc>
                  <a:txBody>
                    <a:bodyPr/>
                    <a:lstStyle/>
                    <a:p>
                      <a:pPr marL="0" marR="0" indent="0" algn="ctr" defTabSz="866775" rtl="0" eaLnBrk="1" fontAlgn="auto" latinLnBrk="0" hangingPunct="1">
                        <a:lnSpc>
                          <a:spcPct val="100000"/>
                        </a:lnSpc>
                        <a:spcBef>
                          <a:spcPts val="0"/>
                        </a:spcBef>
                        <a:spcAft>
                          <a:spcPts val="0"/>
                        </a:spcAft>
                        <a:buClrTx/>
                        <a:buSzTx/>
                        <a:buFontTx/>
                        <a:buNone/>
                        <a:defRPr/>
                      </a:pPr>
                      <a:r>
                        <a:rPr lang="en-US" altLang="zh-CN" sz="2400" b="0" dirty="0" smtClean="0">
                          <a:latin typeface="宋体" panose="02010600030101010101" pitchFamily="2" charset="-122"/>
                          <a:ea typeface="宋体" panose="02010600030101010101" pitchFamily="2" charset="-122"/>
                        </a:rPr>
                        <a:t>220</a:t>
                      </a:r>
                      <a:r>
                        <a:rPr lang="zh-CN" altLang="en-US" sz="2400" b="0" dirty="0" smtClean="0">
                          <a:latin typeface="宋体" panose="02010600030101010101" pitchFamily="2" charset="-122"/>
                          <a:ea typeface="宋体" panose="02010600030101010101" pitchFamily="2" charset="-122"/>
                        </a:rPr>
                        <a:t>千伏</a:t>
                      </a:r>
                      <a:endParaRPr lang="zh-CN" altLang="en-US" sz="2400" b="0" dirty="0" smtClean="0">
                        <a:latin typeface="宋体" panose="02010600030101010101" pitchFamily="2" charset="-122"/>
                        <a:ea typeface="宋体" panose="02010600030101010101" pitchFamily="2" charset="-122"/>
                      </a:endParaRPr>
                    </a:p>
                  </a:txBody>
                  <a:tcPr anchor="ctr"/>
                </a:tc>
              </a:tr>
              <a:tr h="493156">
                <a:tc>
                  <a:txBody>
                    <a:bodyPr/>
                    <a:lstStyle/>
                    <a:p>
                      <a:pPr algn="ctr"/>
                      <a:r>
                        <a:rPr lang="zh-CN" altLang="en-US" sz="2400" b="0" dirty="0" smtClean="0">
                          <a:latin typeface="宋体" panose="02010600030101010101" pitchFamily="2" charset="-122"/>
                          <a:ea typeface="宋体" panose="02010600030101010101" pitchFamily="2" charset="-122"/>
                        </a:rPr>
                        <a:t>用地面积（平方米）</a:t>
                      </a:r>
                      <a:endParaRPr lang="zh-CN" altLang="en-US" sz="2400" b="0" dirty="0">
                        <a:latin typeface="宋体" panose="02010600030101010101" pitchFamily="2" charset="-122"/>
                        <a:ea typeface="宋体" panose="02010600030101010101" pitchFamily="2" charset="-122"/>
                      </a:endParaRPr>
                    </a:p>
                  </a:txBody>
                  <a:tcPr anchor="ctr"/>
                </a:tc>
                <a:tc>
                  <a:txBody>
                    <a:bodyPr/>
                    <a:lstStyle/>
                    <a:p>
                      <a:pPr algn="ctr"/>
                      <a:r>
                        <a:rPr lang="en-US" altLang="zh-CN" sz="2400" b="0" dirty="0" smtClean="0">
                          <a:latin typeface="宋体" panose="02010600030101010101" pitchFamily="2" charset="-122"/>
                          <a:ea typeface="宋体" panose="02010600030101010101" pitchFamily="2" charset="-122"/>
                        </a:rPr>
                        <a:t>7758</a:t>
                      </a:r>
                      <a:endParaRPr lang="zh-CN" altLang="en-US" sz="2400" b="0" dirty="0">
                        <a:solidFill>
                          <a:schemeClr val="tx1"/>
                        </a:solidFill>
                        <a:latin typeface="宋体" panose="02010600030101010101" pitchFamily="2" charset="-122"/>
                        <a:ea typeface="宋体" panose="02010600030101010101" pitchFamily="2" charset="-122"/>
                      </a:endParaRPr>
                    </a:p>
                  </a:txBody>
                  <a:tcPr anchor="ctr"/>
                </a:tc>
              </a:tr>
              <a:tr h="493156">
                <a:tc>
                  <a:txBody>
                    <a:bodyPr/>
                    <a:lstStyle/>
                    <a:p>
                      <a:pPr marL="0" marR="0" indent="0" algn="ctr" defTabSz="866775" rtl="0" eaLnBrk="1" fontAlgn="auto" latinLnBrk="0" hangingPunct="1">
                        <a:lnSpc>
                          <a:spcPct val="100000"/>
                        </a:lnSpc>
                        <a:spcBef>
                          <a:spcPts val="0"/>
                        </a:spcBef>
                        <a:spcAft>
                          <a:spcPts val="0"/>
                        </a:spcAft>
                        <a:buClrTx/>
                        <a:buSzTx/>
                        <a:buFontTx/>
                        <a:buNone/>
                        <a:defRPr/>
                      </a:pPr>
                      <a:r>
                        <a:rPr lang="zh-CN" altLang="en-US" sz="2400" b="0" dirty="0" smtClean="0">
                          <a:latin typeface="宋体" panose="02010600030101010101" pitchFamily="2" charset="-122"/>
                          <a:ea typeface="宋体" panose="02010600030101010101" pitchFamily="2" charset="-122"/>
                        </a:rPr>
                        <a:t>容积率</a:t>
                      </a:r>
                      <a:endParaRPr lang="zh-CN" altLang="en-US" sz="2400" b="0" dirty="0" smtClean="0">
                        <a:latin typeface="宋体" panose="02010600030101010101" pitchFamily="2" charset="-122"/>
                        <a:ea typeface="宋体" panose="02010600030101010101" pitchFamily="2" charset="-122"/>
                      </a:endParaRPr>
                    </a:p>
                  </a:txBody>
                  <a:tcPr anchor="ctr"/>
                </a:tc>
                <a:tc>
                  <a:txBody>
                    <a:bodyPr/>
                    <a:lstStyle/>
                    <a:p>
                      <a:pPr marL="0" algn="ctr" defTabSz="866775" rtl="0" eaLnBrk="1" latinLnBrk="0" hangingPunct="1"/>
                      <a:r>
                        <a:rPr lang="en-US" altLang="zh-CN" sz="2400" b="0" kern="1200" dirty="0" smtClean="0">
                          <a:latin typeface="宋体" panose="02010600030101010101" pitchFamily="2" charset="-122"/>
                          <a:ea typeface="宋体" panose="02010600030101010101" pitchFamily="2" charset="-122"/>
                        </a:rPr>
                        <a:t>—</a:t>
                      </a:r>
                      <a:endParaRPr lang="zh-CN" altLang="en-US" sz="2400" b="0" kern="1200" dirty="0">
                        <a:solidFill>
                          <a:schemeClr val="dk1"/>
                        </a:solidFill>
                        <a:latin typeface="宋体" panose="02010600030101010101" pitchFamily="2" charset="-122"/>
                        <a:ea typeface="宋体" panose="02010600030101010101" pitchFamily="2" charset="-122"/>
                        <a:cs typeface="+mn-cs"/>
                      </a:endParaRPr>
                    </a:p>
                  </a:txBody>
                  <a:tcPr anchor="ctr"/>
                </a:tc>
              </a:tr>
              <a:tr h="493156">
                <a:tc>
                  <a:txBody>
                    <a:bodyPr/>
                    <a:lstStyle/>
                    <a:p>
                      <a:pPr algn="ctr"/>
                      <a:r>
                        <a:rPr lang="zh-CN" altLang="en-US" sz="2400" b="0" dirty="0" smtClean="0">
                          <a:latin typeface="宋体" panose="02010600030101010101" pitchFamily="2" charset="-122"/>
                          <a:ea typeface="宋体" panose="02010600030101010101" pitchFamily="2" charset="-122"/>
                        </a:rPr>
                        <a:t>配套设施项目名称</a:t>
                      </a:r>
                      <a:endParaRPr lang="zh-CN" altLang="en-US" sz="2400" b="0" dirty="0">
                        <a:latin typeface="宋体" panose="02010600030101010101" pitchFamily="2" charset="-122"/>
                        <a:ea typeface="宋体" panose="02010600030101010101" pitchFamily="2" charset="-122"/>
                      </a:endParaRPr>
                    </a:p>
                  </a:txBody>
                  <a:tcPr anchor="ctr"/>
                </a:tc>
                <a:tc>
                  <a:txBody>
                    <a:bodyPr/>
                    <a:lstStyle/>
                    <a:p>
                      <a:pPr marL="0" marR="0" indent="0" algn="ctr" defTabSz="866775" rtl="0" eaLnBrk="1" fontAlgn="auto" latinLnBrk="0" hangingPunct="1">
                        <a:lnSpc>
                          <a:spcPct val="100000"/>
                        </a:lnSpc>
                        <a:spcBef>
                          <a:spcPts val="0"/>
                        </a:spcBef>
                        <a:spcAft>
                          <a:spcPts val="0"/>
                        </a:spcAft>
                        <a:buClrTx/>
                        <a:buSzTx/>
                        <a:buFontTx/>
                        <a:buNone/>
                        <a:defRPr/>
                      </a:pPr>
                      <a:r>
                        <a:rPr lang="zh-CN" altLang="en-US" sz="2400" b="0" smtClean="0">
                          <a:latin typeface="宋体" panose="02010600030101010101" pitchFamily="2" charset="-122"/>
                          <a:ea typeface="宋体" panose="02010600030101010101" pitchFamily="2" charset="-122"/>
                        </a:rPr>
                        <a:t>变电站</a:t>
                      </a:r>
                      <a:endParaRPr lang="en-US" altLang="zh-CN" sz="2400" b="0" dirty="0" smtClean="0">
                        <a:latin typeface="宋体" panose="02010600030101010101" pitchFamily="2" charset="-122"/>
                        <a:ea typeface="宋体" panose="02010600030101010101" pitchFamily="2" charset="-122"/>
                      </a:endParaRPr>
                    </a:p>
                  </a:txBody>
                  <a:tcPr anchor="ctr"/>
                </a:tc>
              </a:tr>
              <a:tr h="3327195">
                <a:tc>
                  <a:txBody>
                    <a:bodyPr/>
                    <a:lstStyle/>
                    <a:p>
                      <a:pPr algn="ctr"/>
                      <a:r>
                        <a:rPr lang="zh-CN" altLang="en-US" sz="2400" b="0" dirty="0" smtClean="0">
                          <a:latin typeface="宋体" panose="02010600030101010101" pitchFamily="2" charset="-122"/>
                          <a:ea typeface="宋体" panose="02010600030101010101" pitchFamily="2" charset="-122"/>
                        </a:rPr>
                        <a:t>其他控制要求</a:t>
                      </a:r>
                      <a:endParaRPr lang="zh-CN" altLang="en-US" sz="2400" b="0" dirty="0">
                        <a:latin typeface="宋体" panose="02010600030101010101" pitchFamily="2" charset="-122"/>
                        <a:ea typeface="宋体" panose="02010600030101010101" pitchFamily="2" charset="-122"/>
                      </a:endParaRPr>
                    </a:p>
                  </a:txBody>
                  <a:tcPr anchor="ctr"/>
                </a:tc>
                <a:tc>
                  <a:txBody>
                    <a:bodyPr/>
                    <a:lstStyle/>
                    <a:p>
                      <a:pPr marL="0" marR="0" lvl="0" indent="0" algn="l" defTabSz="866775" rtl="0" eaLnBrk="1" fontAlgn="auto" latinLnBrk="0" hangingPunct="1">
                        <a:lnSpc>
                          <a:spcPct val="100000"/>
                        </a:lnSpc>
                        <a:spcBef>
                          <a:spcPts val="0"/>
                        </a:spcBef>
                        <a:spcAft>
                          <a:spcPts val="0"/>
                        </a:spcAft>
                        <a:buClrTx/>
                        <a:buSzTx/>
                        <a:buFontTx/>
                        <a:buNone/>
                        <a:defRPr/>
                      </a:pPr>
                      <a:r>
                        <a:rPr lang="en-US" altLang="zh-CN" sz="2400" b="0" dirty="0" smtClean="0">
                          <a:latin typeface="宋体" panose="02010600030101010101" pitchFamily="2" charset="-122"/>
                          <a:ea typeface="宋体" panose="02010600030101010101" pitchFamily="2" charset="-122"/>
                        </a:rPr>
                        <a:t>1.</a:t>
                      </a:r>
                      <a:r>
                        <a:rPr lang="zh-CN" altLang="en-US" sz="2400" b="0" dirty="0" smtClean="0">
                          <a:latin typeface="宋体" panose="02010600030101010101" pitchFamily="2" charset="-122"/>
                          <a:ea typeface="宋体" panose="02010600030101010101" pitchFamily="2" charset="-122"/>
                        </a:rPr>
                        <a:t>地块容积率、建筑覆盖率等相关管控指标在下一阶段依据项目立项和可研批复及相关规范研究确定。</a:t>
                      </a:r>
                      <a:endParaRPr lang="zh-CN" altLang="en-US" sz="2400" b="0" dirty="0" smtClean="0">
                        <a:latin typeface="宋体" panose="02010600030101010101" pitchFamily="2" charset="-122"/>
                        <a:ea typeface="宋体" panose="02010600030101010101" pitchFamily="2" charset="-122"/>
                      </a:endParaRPr>
                    </a:p>
                    <a:p>
                      <a:pPr marL="0" marR="0" lvl="0" indent="0" algn="l" defTabSz="866775" rtl="0" eaLnBrk="1" fontAlgn="auto" latinLnBrk="0" hangingPunct="1">
                        <a:lnSpc>
                          <a:spcPct val="100000"/>
                        </a:lnSpc>
                        <a:spcBef>
                          <a:spcPts val="0"/>
                        </a:spcBef>
                        <a:spcAft>
                          <a:spcPts val="0"/>
                        </a:spcAft>
                        <a:buClrTx/>
                        <a:buSzTx/>
                        <a:buFontTx/>
                        <a:buNone/>
                        <a:defRPr/>
                      </a:pPr>
                      <a:r>
                        <a:rPr lang="en-US" altLang="zh-CN" sz="2400" b="0" dirty="0" smtClean="0">
                          <a:latin typeface="宋体" panose="02010600030101010101" pitchFamily="2" charset="-122"/>
                          <a:ea typeface="宋体" panose="02010600030101010101" pitchFamily="2" charset="-122"/>
                        </a:rPr>
                        <a:t>2.</a:t>
                      </a:r>
                      <a:r>
                        <a:rPr lang="zh-CN" altLang="en-US" sz="2400" b="0" dirty="0" smtClean="0">
                          <a:latin typeface="宋体" panose="02010600030101010101" pitchFamily="2" charset="-122"/>
                          <a:ea typeface="宋体" panose="02010600030101010101" pitchFamily="2" charset="-122"/>
                        </a:rPr>
                        <a:t>项目建设须符合国家、省、市、区有关绿色建筑和海绵城市的相关规定，并满足</a:t>
                      </a:r>
                      <a:r>
                        <a:rPr lang="en-US" altLang="zh-CN" sz="2400" b="0" dirty="0" smtClean="0">
                          <a:latin typeface="宋体" panose="02010600030101010101" pitchFamily="2" charset="-122"/>
                          <a:ea typeface="宋体" panose="02010600030101010101" pitchFamily="2" charset="-122"/>
                        </a:rPr>
                        <a:t>《 </a:t>
                      </a:r>
                      <a:r>
                        <a:rPr lang="zh-CN" altLang="en-US" sz="2400" b="0" dirty="0" smtClean="0">
                          <a:latin typeface="宋体" panose="02010600030101010101" pitchFamily="2" charset="-122"/>
                          <a:ea typeface="宋体" panose="02010600030101010101" pitchFamily="2" charset="-122"/>
                        </a:rPr>
                        <a:t>深圳市城市规划标准与准则 </a:t>
                      </a:r>
                      <a:r>
                        <a:rPr lang="en-US" altLang="zh-CN" sz="2400" b="0" dirty="0" smtClean="0">
                          <a:latin typeface="宋体" panose="02010600030101010101" pitchFamily="2" charset="-122"/>
                          <a:ea typeface="宋体" panose="02010600030101010101" pitchFamily="2" charset="-122"/>
                        </a:rPr>
                        <a:t>》 </a:t>
                      </a:r>
                      <a:r>
                        <a:rPr lang="zh-CN" altLang="en-US" sz="2400" b="0" dirty="0" smtClean="0">
                          <a:latin typeface="宋体" panose="02010600030101010101" pitchFamily="2" charset="-122"/>
                          <a:ea typeface="宋体" panose="02010600030101010101" pitchFamily="2" charset="-122"/>
                        </a:rPr>
                        <a:t>、相关规划及其他技术规范的要求。</a:t>
                      </a:r>
                      <a:endParaRPr lang="zh-CN" altLang="en-US" sz="2400" b="0" dirty="0" smtClean="0">
                        <a:latin typeface="宋体" panose="02010600030101010101" pitchFamily="2" charset="-122"/>
                        <a:ea typeface="宋体" panose="02010600030101010101" pitchFamily="2" charset="-122"/>
                      </a:endParaRPr>
                    </a:p>
                    <a:p>
                      <a:pPr marL="0" marR="0" lvl="0" indent="0" algn="l" defTabSz="866775" rtl="0" eaLnBrk="1" fontAlgn="auto" latinLnBrk="0" hangingPunct="1">
                        <a:lnSpc>
                          <a:spcPct val="100000"/>
                        </a:lnSpc>
                        <a:spcBef>
                          <a:spcPts val="0"/>
                        </a:spcBef>
                        <a:spcAft>
                          <a:spcPts val="0"/>
                        </a:spcAft>
                        <a:buClrTx/>
                        <a:buSzTx/>
                        <a:buFontTx/>
                        <a:buNone/>
                        <a:defRPr/>
                      </a:pPr>
                      <a:r>
                        <a:rPr lang="en-US" altLang="zh-CN" sz="2400" b="0" dirty="0" smtClean="0">
                          <a:latin typeface="宋体" panose="02010600030101010101" pitchFamily="2" charset="-122"/>
                          <a:ea typeface="宋体" panose="02010600030101010101" pitchFamily="2" charset="-122"/>
                        </a:rPr>
                        <a:t>3.</a:t>
                      </a:r>
                      <a:r>
                        <a:rPr lang="zh-CN" altLang="en-US" sz="2400" b="0" dirty="0" smtClean="0">
                          <a:latin typeface="宋体" panose="02010600030101010101" pitchFamily="2" charset="-122"/>
                          <a:ea typeface="宋体" panose="02010600030101010101" pitchFamily="2" charset="-122"/>
                        </a:rPr>
                        <a:t>建筑风貌应与周边山体生态环境及片区整体风貌相协调，满足</a:t>
                      </a:r>
                      <a:r>
                        <a:rPr lang="en-US" altLang="zh-CN" sz="2400" b="0" dirty="0" smtClean="0">
                          <a:latin typeface="宋体" panose="02010600030101010101" pitchFamily="2" charset="-122"/>
                          <a:ea typeface="宋体" panose="02010600030101010101" pitchFamily="2" charset="-122"/>
                        </a:rPr>
                        <a:t>《</a:t>
                      </a:r>
                      <a:r>
                        <a:rPr lang="zh-CN" altLang="en-US" sz="2400" b="0" dirty="0" smtClean="0">
                          <a:latin typeface="宋体" panose="02010600030101010101" pitchFamily="2" charset="-122"/>
                          <a:ea typeface="宋体" panose="02010600030101010101" pitchFamily="2" charset="-122"/>
                        </a:rPr>
                        <a:t>深圳片区控制性详细规划设计导则</a:t>
                      </a:r>
                      <a:r>
                        <a:rPr lang="en-US" altLang="zh-CN" sz="2400" b="0" dirty="0" smtClean="0">
                          <a:latin typeface="宋体" panose="02010600030101010101" pitchFamily="2" charset="-122"/>
                          <a:ea typeface="宋体" panose="02010600030101010101" pitchFamily="2" charset="-122"/>
                        </a:rPr>
                        <a:t>》《</a:t>
                      </a:r>
                      <a:r>
                        <a:rPr lang="zh-CN" altLang="en-US" sz="2400" b="0" dirty="0" smtClean="0">
                          <a:latin typeface="宋体" panose="02010600030101010101" pitchFamily="2" charset="-122"/>
                          <a:ea typeface="宋体" panose="02010600030101010101" pitchFamily="2" charset="-122"/>
                        </a:rPr>
                        <a:t>城市第六立面设计标准</a:t>
                      </a:r>
                      <a:r>
                        <a:rPr lang="en-US" altLang="zh-CN" sz="2400" b="0" dirty="0" smtClean="0">
                          <a:latin typeface="宋体" panose="02010600030101010101" pitchFamily="2" charset="-122"/>
                          <a:ea typeface="宋体" panose="02010600030101010101" pitchFamily="2" charset="-122"/>
                        </a:rPr>
                        <a:t>》</a:t>
                      </a:r>
                      <a:r>
                        <a:rPr lang="zh-CN" altLang="en-US" sz="2400" b="0" dirty="0" smtClean="0">
                          <a:latin typeface="宋体" panose="02010600030101010101" pitchFamily="2" charset="-122"/>
                          <a:ea typeface="宋体" panose="02010600030101010101" pitchFamily="2" charset="-122"/>
                        </a:rPr>
                        <a:t>（</a:t>
                      </a:r>
                      <a:r>
                        <a:rPr lang="en-US" altLang="zh-CN" sz="2400" b="0" dirty="0" smtClean="0">
                          <a:latin typeface="宋体" panose="02010600030101010101" pitchFamily="2" charset="-122"/>
                          <a:ea typeface="宋体" panose="02010600030101010101" pitchFamily="2" charset="-122"/>
                        </a:rPr>
                        <a:t>SJG 195-2025</a:t>
                      </a:r>
                      <a:r>
                        <a:rPr lang="zh-CN" altLang="en-US" sz="2400" b="0" dirty="0" smtClean="0">
                          <a:latin typeface="宋体" panose="02010600030101010101" pitchFamily="2" charset="-122"/>
                          <a:ea typeface="宋体" panose="02010600030101010101" pitchFamily="2" charset="-122"/>
                        </a:rPr>
                        <a:t>）等相关要求。</a:t>
                      </a:r>
                      <a:endParaRPr lang="zh-CN" altLang="en-US" sz="2400" b="0" dirty="0" smtClean="0">
                        <a:latin typeface="宋体" panose="02010600030101010101" pitchFamily="2" charset="-122"/>
                        <a:ea typeface="宋体" panose="02010600030101010101" pitchFamily="2" charset="-122"/>
                      </a:endParaRPr>
                    </a:p>
                  </a:txBody>
                  <a:tcPr anchor="ctr"/>
                </a:tc>
              </a:tr>
            </a:tbl>
          </a:graphicData>
        </a:graphic>
      </p:graphicFrame>
      <p:sp>
        <p:nvSpPr>
          <p:cNvPr id="78" name="文本框 77"/>
          <p:cNvSpPr txBox="1"/>
          <p:nvPr/>
        </p:nvSpPr>
        <p:spPr>
          <a:xfrm>
            <a:off x="19794407" y="13373759"/>
            <a:ext cx="4595435" cy="369332"/>
          </a:xfrm>
          <a:prstGeom prst="rect">
            <a:avLst/>
          </a:prstGeom>
          <a:noFill/>
        </p:spPr>
        <p:txBody>
          <a:bodyPr wrap="square" rtlCol="0">
            <a:spAutoFit/>
          </a:bodyPr>
          <a:lstStyle/>
          <a:p>
            <a:pPr algn="ctr"/>
            <a:r>
              <a:rPr lang="zh-CN" altLang="en-US" b="1" dirty="0" smtClean="0">
                <a:latin typeface="宋体" panose="02010600030101010101" pitchFamily="2" charset="-122"/>
                <a:ea typeface="宋体" panose="02010600030101010101" pitchFamily="2" charset="-122"/>
              </a:rPr>
              <a:t>规划控制指标一览表</a:t>
            </a:r>
            <a:endParaRPr lang="zh-CN" altLang="en-US" b="1" dirty="0">
              <a:latin typeface="宋体" panose="02010600030101010101" pitchFamily="2" charset="-122"/>
              <a:ea typeface="宋体" panose="02010600030101010101" pitchFamily="2" charset="-122"/>
            </a:endParaRPr>
          </a:p>
        </p:txBody>
      </p:sp>
      <p:grpSp>
        <p:nvGrpSpPr>
          <p:cNvPr id="107" name="组合 106"/>
          <p:cNvGrpSpPr/>
          <p:nvPr/>
        </p:nvGrpSpPr>
        <p:grpSpPr>
          <a:xfrm>
            <a:off x="27823948" y="11133206"/>
            <a:ext cx="2029269" cy="768353"/>
            <a:chOff x="11407593" y="7200902"/>
            <a:chExt cx="1394413" cy="656927"/>
          </a:xfrm>
        </p:grpSpPr>
        <p:grpSp>
          <p:nvGrpSpPr>
            <p:cNvPr id="114" name="组合 113"/>
            <p:cNvGrpSpPr/>
            <p:nvPr/>
          </p:nvGrpSpPr>
          <p:grpSpPr>
            <a:xfrm>
              <a:off x="11407593" y="7200902"/>
              <a:ext cx="1354705" cy="656927"/>
              <a:chOff x="13082923" y="6877421"/>
              <a:chExt cx="914426" cy="579725"/>
            </a:xfrm>
          </p:grpSpPr>
          <p:grpSp>
            <p:nvGrpSpPr>
              <p:cNvPr id="118" name="组合 117"/>
              <p:cNvGrpSpPr/>
              <p:nvPr/>
            </p:nvGrpSpPr>
            <p:grpSpPr>
              <a:xfrm>
                <a:off x="13082923" y="6877421"/>
                <a:ext cx="914426" cy="579725"/>
                <a:chOff x="4362895" y="7268837"/>
                <a:chExt cx="822633" cy="667816"/>
              </a:xfrm>
            </p:grpSpPr>
            <p:sp>
              <p:nvSpPr>
                <p:cNvPr id="124" name="矩形 123"/>
                <p:cNvSpPr/>
                <p:nvPr/>
              </p:nvSpPr>
              <p:spPr>
                <a:xfrm>
                  <a:off x="4362895" y="7268837"/>
                  <a:ext cx="822633" cy="667816"/>
                </a:xfrm>
                <a:prstGeom prst="rect">
                  <a:avLst/>
                </a:prstGeom>
                <a:solidFill>
                  <a:schemeClr val="bg1">
                    <a:alpha val="80000"/>
                  </a:schemeClr>
                </a:solidFill>
                <a:ln w="158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4400" dirty="0">
                    <a:solidFill>
                      <a:srgbClr val="FF0000"/>
                    </a:solidFill>
                  </a:endParaRPr>
                </a:p>
              </p:txBody>
            </p:sp>
            <p:sp>
              <p:nvSpPr>
                <p:cNvPr id="125" name="文本框 124"/>
                <p:cNvSpPr txBox="1"/>
                <p:nvPr/>
              </p:nvSpPr>
              <p:spPr>
                <a:xfrm>
                  <a:off x="4409645" y="7308515"/>
                  <a:ext cx="401545" cy="266573"/>
                </a:xfrm>
                <a:prstGeom prst="rect">
                  <a:avLst/>
                </a:prstGeom>
                <a:noFill/>
              </p:spPr>
              <p:txBody>
                <a:bodyPr vert="horz" wrap="square" rtlCol="0">
                  <a:spAutoFit/>
                </a:bodyPr>
                <a:lstStyle/>
                <a:p>
                  <a:r>
                    <a:rPr lang="zh-CN" altLang="en-US" sz="1400" dirty="0">
                      <a:latin typeface="微软雅黑" panose="020B0503020204020204" pitchFamily="34" charset="-122"/>
                      <a:ea typeface="微软雅黑" panose="020B0503020204020204" pitchFamily="34" charset="-122"/>
                    </a:rPr>
                    <a:t>图 </a:t>
                  </a:r>
                  <a:r>
                    <a:rPr lang="zh-CN" altLang="en-US" sz="1400" dirty="0" smtClean="0">
                      <a:latin typeface="微软雅黑" panose="020B0503020204020204" pitchFamily="34" charset="-122"/>
                      <a:ea typeface="微软雅黑" panose="020B0503020204020204" pitchFamily="34" charset="-122"/>
                    </a:rPr>
                    <a:t>例</a:t>
                  </a:r>
                  <a:endParaRPr lang="zh-CN" altLang="en-US" sz="1400" dirty="0">
                    <a:latin typeface="微软雅黑" panose="020B0503020204020204" pitchFamily="34" charset="-122"/>
                    <a:ea typeface="微软雅黑" panose="020B0503020204020204" pitchFamily="34" charset="-122"/>
                  </a:endParaRPr>
                </a:p>
              </p:txBody>
            </p:sp>
          </p:grpSp>
          <p:sp>
            <p:nvSpPr>
              <p:cNvPr id="119" name="矩形 118"/>
              <p:cNvSpPr/>
              <p:nvPr/>
            </p:nvSpPr>
            <p:spPr>
              <a:xfrm>
                <a:off x="13155820" y="7218249"/>
                <a:ext cx="160745" cy="109301"/>
              </a:xfrm>
              <a:prstGeom prst="rect">
                <a:avLst/>
              </a:prstGeom>
              <a:solidFill>
                <a:srgbClr val="0366CC"/>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4400" dirty="0">
                  <a:solidFill>
                    <a:srgbClr val="FF0000"/>
                  </a:solidFill>
                </a:endParaRPr>
              </a:p>
            </p:txBody>
          </p:sp>
        </p:grpSp>
        <p:sp>
          <p:nvSpPr>
            <p:cNvPr id="115" name="文本框 114"/>
            <p:cNvSpPr txBox="1"/>
            <p:nvPr/>
          </p:nvSpPr>
          <p:spPr>
            <a:xfrm>
              <a:off x="11778277" y="7505703"/>
              <a:ext cx="1023729" cy="282857"/>
            </a:xfrm>
            <a:prstGeom prst="rect">
              <a:avLst/>
            </a:prstGeom>
            <a:noFill/>
          </p:spPr>
          <p:txBody>
            <a:bodyPr vert="horz" wrap="square" rtlCol="0">
              <a:spAutoFit/>
            </a:bodyPr>
            <a:lstStyle/>
            <a:p>
              <a:pPr>
                <a:lnSpc>
                  <a:spcPct val="130000"/>
                </a:lnSpc>
              </a:pPr>
              <a:r>
                <a:rPr lang="zh-CN" altLang="en-US" sz="1200" dirty="0" smtClean="0">
                  <a:latin typeface="微软雅黑" panose="020B0503020204020204" pitchFamily="34" charset="-122"/>
                  <a:ea typeface="微软雅黑" panose="020B0503020204020204" pitchFamily="34" charset="-122"/>
                </a:rPr>
                <a:t>市政供应设施用地</a:t>
              </a:r>
              <a:endParaRPr lang="en-US" altLang="zh-CN" sz="1200" dirty="0" smtClean="0">
                <a:latin typeface="微软雅黑" panose="020B0503020204020204" pitchFamily="34" charset="-122"/>
                <a:ea typeface="微软雅黑" panose="020B0503020204020204" pitchFamily="34" charset="-122"/>
              </a:endParaRPr>
            </a:p>
          </p:txBody>
        </p:sp>
      </p:grpSp>
      <p:pic>
        <p:nvPicPr>
          <p:cNvPr id="126" name="图片 1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53273" y="2768709"/>
            <a:ext cx="1994157" cy="1335954"/>
          </a:xfrm>
          <a:prstGeom prst="rect">
            <a:avLst/>
          </a:prstGeom>
        </p:spPr>
      </p:pic>
      <p:pic>
        <p:nvPicPr>
          <p:cNvPr id="127" name="图片 126"/>
          <p:cNvPicPr>
            <a:picLocks noChangeAspect="1"/>
          </p:cNvPicPr>
          <p:nvPr/>
        </p:nvPicPr>
        <p:blipFill rotWithShape="1">
          <a:blip r:embed="rId3"/>
          <a:srcRect l="35842" t="37712" r="42213" b="24928"/>
          <a:stretch>
            <a:fillRect/>
          </a:stretch>
        </p:blipFill>
        <p:spPr>
          <a:xfrm>
            <a:off x="26075640" y="6628450"/>
            <a:ext cx="550499" cy="516094"/>
          </a:xfrm>
          <a:prstGeom prst="rect">
            <a:avLst/>
          </a:prstGeom>
        </p:spPr>
      </p:pic>
      <p:pic>
        <p:nvPicPr>
          <p:cNvPr id="2" name="图片 1"/>
          <p:cNvPicPr>
            <a:picLocks noChangeAspect="1"/>
          </p:cNvPicPr>
          <p:nvPr/>
        </p:nvPicPr>
        <p:blipFill rotWithShape="1">
          <a:blip r:embed="rId4">
            <a:extLst>
              <a:ext uri="{28A0092B-C50C-407E-A947-70E740481C1C}">
                <a14:useLocalDpi xmlns:a14="http://schemas.microsoft.com/office/drawing/2010/main" val="0"/>
              </a:ext>
            </a:extLst>
          </a:blip>
          <a:srcRect l="12118" r="12118"/>
          <a:stretch>
            <a:fillRect/>
          </a:stretch>
        </p:blipFill>
        <p:spPr>
          <a:xfrm>
            <a:off x="14211075" y="2658758"/>
            <a:ext cx="8422995" cy="9250501"/>
          </a:xfrm>
          <a:prstGeom prst="rect">
            <a:avLst/>
          </a:prstGeom>
          <a:ln w="6350">
            <a:solidFill>
              <a:schemeClr val="tx1"/>
            </a:solidFill>
          </a:ln>
        </p:spPr>
      </p:pic>
      <p:sp>
        <p:nvSpPr>
          <p:cNvPr id="25" name="文本框 24"/>
          <p:cNvSpPr txBox="1"/>
          <p:nvPr/>
        </p:nvSpPr>
        <p:spPr>
          <a:xfrm>
            <a:off x="16159005" y="12090483"/>
            <a:ext cx="4595435" cy="461665"/>
          </a:xfrm>
          <a:prstGeom prst="rect">
            <a:avLst/>
          </a:prstGeom>
          <a:noFill/>
        </p:spPr>
        <p:txBody>
          <a:bodyPr wrap="square" rtlCol="0">
            <a:spAutoFit/>
          </a:bodyPr>
          <a:lstStyle/>
          <a:p>
            <a:pPr algn="ctr"/>
            <a:r>
              <a:rPr lang="zh-CN" altLang="en-US" sz="2400" b="1" dirty="0">
                <a:latin typeface="宋体" panose="02010600030101010101" pitchFamily="2" charset="-122"/>
                <a:ea typeface="宋体" panose="02010600030101010101" pitchFamily="2" charset="-122"/>
              </a:rPr>
              <a:t>项目</a:t>
            </a:r>
            <a:r>
              <a:rPr lang="zh-CN" altLang="en-US" sz="2400" b="1" dirty="0" smtClean="0">
                <a:latin typeface="宋体" panose="02010600030101010101" pitchFamily="2" charset="-122"/>
                <a:ea typeface="宋体" panose="02010600030101010101" pitchFamily="2" charset="-122"/>
              </a:rPr>
              <a:t>选址区位图</a:t>
            </a:r>
            <a:endParaRPr lang="zh-CN" altLang="en-US" sz="2400" b="1" dirty="0">
              <a:latin typeface="宋体" panose="02010600030101010101" pitchFamily="2" charset="-122"/>
              <a:ea typeface="宋体" panose="02010600030101010101" pitchFamily="2" charset="-122"/>
            </a:endParaRPr>
          </a:p>
        </p:txBody>
      </p:sp>
      <p:sp>
        <p:nvSpPr>
          <p:cNvPr id="3" name="五角星 2"/>
          <p:cNvSpPr/>
          <p:nvPr/>
        </p:nvSpPr>
        <p:spPr>
          <a:xfrm>
            <a:off x="15714661" y="7890003"/>
            <a:ext cx="215772" cy="215772"/>
          </a:xfrm>
          <a:prstGeom prst="star5">
            <a:avLst/>
          </a:prstGeom>
          <a:solidFill>
            <a:srgbClr val="FF0000"/>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角矩形标注 15"/>
          <p:cNvSpPr/>
          <p:nvPr/>
        </p:nvSpPr>
        <p:spPr>
          <a:xfrm>
            <a:off x="16050347" y="7629708"/>
            <a:ext cx="1135380" cy="306467"/>
          </a:xfrm>
          <a:prstGeom prst="wedgeRoundRectCallout">
            <a:avLst>
              <a:gd name="adj1" fmla="val -57242"/>
              <a:gd name="adj2" fmla="val 53852"/>
              <a:gd name="adj3" fmla="val 16667"/>
            </a:avLst>
          </a:prstGeom>
          <a:solidFill>
            <a:srgbClr val="FF0000">
              <a:alpha val="50000"/>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zh-CN" altLang="en-US" b="1" dirty="0" smtClean="0">
                <a:latin typeface="微软雅黑" panose="020B0503020204020204" pitchFamily="34" charset="-122"/>
                <a:ea typeface="微软雅黑" panose="020B0503020204020204" pitchFamily="34" charset="-122"/>
              </a:rPr>
              <a:t>项目选址</a:t>
            </a:r>
            <a:endParaRPr lang="zh-CN" altLang="en-US" b="1" dirty="0">
              <a:latin typeface="微软雅黑" panose="020B0503020204020204" pitchFamily="34" charset="-122"/>
              <a:ea typeface="微软雅黑" panose="020B0503020204020204" pitchFamily="34" charset="-122"/>
            </a:endParaRPr>
          </a:p>
        </p:txBody>
      </p:sp>
      <p:sp>
        <p:nvSpPr>
          <p:cNvPr id="17" name="文本框 16"/>
          <p:cNvSpPr txBox="1"/>
          <p:nvPr/>
        </p:nvSpPr>
        <p:spPr>
          <a:xfrm>
            <a:off x="17938067" y="5684648"/>
            <a:ext cx="1581833" cy="369332"/>
          </a:xfrm>
          <a:prstGeom prst="rect">
            <a:avLst/>
          </a:prstGeom>
          <a:noFill/>
        </p:spPr>
        <p:txBody>
          <a:bodyPr wrap="square" rtlCol="0">
            <a:spAutoFit/>
          </a:bodyPr>
          <a:lstStyle/>
          <a:p>
            <a:pPr algn="ctr"/>
            <a:r>
              <a:rPr lang="zh-CN" altLang="en-US" b="1" dirty="0" smtClean="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rPr>
              <a:t>赤石街道</a:t>
            </a:r>
            <a:endParaRPr lang="zh-CN" altLang="en-US" b="1" dirty="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endParaRPr>
          </a:p>
        </p:txBody>
      </p:sp>
      <p:sp>
        <p:nvSpPr>
          <p:cNvPr id="30" name="文本框 29"/>
          <p:cNvSpPr txBox="1"/>
          <p:nvPr/>
        </p:nvSpPr>
        <p:spPr>
          <a:xfrm>
            <a:off x="19544801" y="8121942"/>
            <a:ext cx="1581833" cy="369332"/>
          </a:xfrm>
          <a:prstGeom prst="rect">
            <a:avLst/>
          </a:prstGeom>
          <a:noFill/>
        </p:spPr>
        <p:txBody>
          <a:bodyPr wrap="square" rtlCol="0">
            <a:spAutoFit/>
          </a:bodyPr>
          <a:lstStyle/>
          <a:p>
            <a:pPr algn="ctr"/>
            <a:r>
              <a:rPr lang="zh-CN" altLang="en-US" b="1" dirty="0" smtClean="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rPr>
              <a:t>鲘门街道</a:t>
            </a:r>
            <a:endParaRPr lang="zh-CN" altLang="en-US" b="1" dirty="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endParaRPr>
          </a:p>
        </p:txBody>
      </p:sp>
      <p:sp>
        <p:nvSpPr>
          <p:cNvPr id="31" name="文本框 30"/>
          <p:cNvSpPr txBox="1"/>
          <p:nvPr/>
        </p:nvSpPr>
        <p:spPr>
          <a:xfrm>
            <a:off x="15855963" y="8198698"/>
            <a:ext cx="1581833" cy="369332"/>
          </a:xfrm>
          <a:prstGeom prst="rect">
            <a:avLst/>
          </a:prstGeom>
          <a:noFill/>
        </p:spPr>
        <p:txBody>
          <a:bodyPr wrap="square" rtlCol="0">
            <a:spAutoFit/>
          </a:bodyPr>
          <a:lstStyle/>
          <a:p>
            <a:pPr algn="ctr"/>
            <a:r>
              <a:rPr lang="zh-CN" altLang="en-US" b="1" dirty="0" smtClean="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rPr>
              <a:t>鹅埠街道</a:t>
            </a:r>
            <a:endParaRPr lang="zh-CN" altLang="en-US" b="1" dirty="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endParaRPr>
          </a:p>
        </p:txBody>
      </p:sp>
      <p:sp>
        <p:nvSpPr>
          <p:cNvPr id="32" name="文本框 31"/>
          <p:cNvSpPr txBox="1"/>
          <p:nvPr/>
        </p:nvSpPr>
        <p:spPr>
          <a:xfrm>
            <a:off x="16874889" y="9647687"/>
            <a:ext cx="1581833" cy="369332"/>
          </a:xfrm>
          <a:prstGeom prst="rect">
            <a:avLst/>
          </a:prstGeom>
          <a:noFill/>
        </p:spPr>
        <p:txBody>
          <a:bodyPr wrap="square" rtlCol="0">
            <a:spAutoFit/>
          </a:bodyPr>
          <a:lstStyle/>
          <a:p>
            <a:pPr algn="ctr"/>
            <a:r>
              <a:rPr lang="zh-CN" altLang="en-US" b="1" dirty="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rPr>
              <a:t>小漠</a:t>
            </a:r>
            <a:r>
              <a:rPr lang="zh-CN" altLang="en-US" b="1" dirty="0" smtClean="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rPr>
              <a:t>街道</a:t>
            </a:r>
            <a:endParaRPr lang="zh-CN" altLang="en-US" b="1" dirty="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endParaRPr>
          </a:p>
        </p:txBody>
      </p:sp>
      <p:sp>
        <p:nvSpPr>
          <p:cNvPr id="33" name="文本框 32"/>
          <p:cNvSpPr txBox="1"/>
          <p:nvPr/>
        </p:nvSpPr>
        <p:spPr>
          <a:xfrm rot="397911">
            <a:off x="25620212" y="8780971"/>
            <a:ext cx="1581833" cy="369332"/>
          </a:xfrm>
          <a:prstGeom prst="rect">
            <a:avLst/>
          </a:prstGeom>
          <a:noFill/>
        </p:spPr>
        <p:txBody>
          <a:bodyPr wrap="square" rtlCol="0">
            <a:spAutoFit/>
          </a:bodyPr>
          <a:lstStyle/>
          <a:p>
            <a:pPr algn="ctr"/>
            <a:r>
              <a:rPr lang="zh-CN" altLang="en-US" b="1" dirty="0" smtClean="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rPr>
              <a:t>深汕大道</a:t>
            </a:r>
            <a:endParaRPr lang="zh-CN" altLang="en-US" b="1" dirty="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endParaRPr>
          </a:p>
        </p:txBody>
      </p:sp>
      <p:sp>
        <p:nvSpPr>
          <p:cNvPr id="34" name="文本框 33"/>
          <p:cNvSpPr txBox="1"/>
          <p:nvPr/>
        </p:nvSpPr>
        <p:spPr>
          <a:xfrm>
            <a:off x="24567326" y="7504717"/>
            <a:ext cx="1581833" cy="369332"/>
          </a:xfrm>
          <a:prstGeom prst="rect">
            <a:avLst/>
          </a:prstGeom>
          <a:noFill/>
        </p:spPr>
        <p:txBody>
          <a:bodyPr wrap="square" rtlCol="0">
            <a:spAutoFit/>
          </a:bodyPr>
          <a:lstStyle/>
          <a:p>
            <a:pPr algn="ctr"/>
            <a:r>
              <a:rPr lang="zh-CN" altLang="en-US" b="1" dirty="0" smtClean="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rPr>
              <a:t>深汕高速</a:t>
            </a:r>
            <a:endParaRPr lang="zh-CN" altLang="en-US" b="1" dirty="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endParaRPr>
          </a:p>
        </p:txBody>
      </p:sp>
      <p:sp>
        <p:nvSpPr>
          <p:cNvPr id="35" name="文本框 34"/>
          <p:cNvSpPr txBox="1"/>
          <p:nvPr/>
        </p:nvSpPr>
        <p:spPr>
          <a:xfrm rot="5125885">
            <a:off x="26257141" y="4897464"/>
            <a:ext cx="1015663" cy="369332"/>
          </a:xfrm>
          <a:prstGeom prst="rect">
            <a:avLst/>
          </a:prstGeom>
          <a:noFill/>
        </p:spPr>
        <p:txBody>
          <a:bodyPr vert="vert270" wrap="square" rtlCol="0">
            <a:spAutoFit/>
          </a:bodyPr>
          <a:lstStyle/>
          <a:p>
            <a:pPr algn="ctr"/>
            <a:r>
              <a:rPr lang="zh-CN" altLang="en-US" b="1" dirty="0" smtClean="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rPr>
              <a:t>创智路</a:t>
            </a:r>
            <a:endParaRPr lang="zh-CN" altLang="en-US" b="1" dirty="0">
              <a:solidFill>
                <a:schemeClr val="bg1"/>
              </a:solidFill>
              <a:effectLst>
                <a:glow rad="101600">
                  <a:schemeClr val="tx1">
                    <a:alpha val="60000"/>
                  </a:schemeClr>
                </a:glow>
              </a:effectLst>
              <a:latin typeface="微软雅黑" panose="020B0503020204020204" pitchFamily="34" charset="-122"/>
              <a:ea typeface="微软雅黑" panose="020B0503020204020204" pitchFamily="34" charset="-122"/>
            </a:endParaRPr>
          </a:p>
        </p:txBody>
      </p:sp>
      <p:pic>
        <p:nvPicPr>
          <p:cNvPr id="36" name="图片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13434" y="2706061"/>
            <a:ext cx="1994157" cy="1335954"/>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PP_MARK_KEY" val="210f52ad-d38b-4620-90f0-0fb67c6dc11b"/>
  <p:tag name="COMMONDATA" val="eyJoZGlkIjoiYjg2YjIyMjEwMWEzYzBjM2FiNDlmYzU2Zjg5NmQyNDI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1542</Words>
  <Application>WPS 演示</Application>
  <PresentationFormat>自定义</PresentationFormat>
  <Paragraphs>89</Paragraphs>
  <Slides>1</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vt:i4>
      </vt:variant>
    </vt:vector>
  </HeadingPairs>
  <TitlesOfParts>
    <vt:vector size="11" baseType="lpstr">
      <vt:lpstr>Arial</vt:lpstr>
      <vt:lpstr>宋体</vt:lpstr>
      <vt:lpstr>Wingdings</vt:lpstr>
      <vt:lpstr>微软雅黑</vt:lpstr>
      <vt:lpstr>Calibri</vt:lpstr>
      <vt:lpstr>等线</vt:lpstr>
      <vt:lpstr>Arial Unicode MS</vt:lpstr>
      <vt:lpstr>等线 Light</vt:lpstr>
      <vt:lpstr>Calibri Light</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Chen Jialin</dc:creator>
  <cp:lastModifiedBy>kkoii</cp:lastModifiedBy>
  <cp:revision>242</cp:revision>
  <cp:lastPrinted>2026-06-02T04:03:00Z</cp:lastPrinted>
  <dcterms:created xsi:type="dcterms:W3CDTF">2026-06-02T04:03:00Z</dcterms:created>
  <dcterms:modified xsi:type="dcterms:W3CDTF">2026-07-23T03:32:20Z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01ADBFA9D36C4DDBAF49656F03F1104E_13</vt:lpwstr>
  </property>
  <property fmtid="{D5CDD505-2E9C-101B-9397-08002B2CF9AE}" pid="3" name="KSOProductBuildVer">
    <vt:lpwstr>2052-12.1.0.26895</vt:lpwstr>
  </property>
</Properties>
</file>